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8"/>
  </p:notesMasterIdLst>
  <p:sldIdLst>
    <p:sldId id="257" r:id="rId2"/>
    <p:sldId id="635" r:id="rId3"/>
    <p:sldId id="633" r:id="rId4"/>
    <p:sldId id="659" r:id="rId5"/>
    <p:sldId id="815" r:id="rId6"/>
    <p:sldId id="814" r:id="rId7"/>
    <p:sldId id="701" r:id="rId8"/>
    <p:sldId id="824" r:id="rId9"/>
    <p:sldId id="823" r:id="rId10"/>
    <p:sldId id="822" r:id="rId11"/>
    <p:sldId id="821" r:id="rId12"/>
    <p:sldId id="820" r:id="rId13"/>
    <p:sldId id="819" r:id="rId14"/>
    <p:sldId id="818" r:id="rId15"/>
    <p:sldId id="817" r:id="rId16"/>
    <p:sldId id="816" r:id="rId17"/>
    <p:sldId id="703" r:id="rId18"/>
    <p:sldId id="830" r:id="rId19"/>
    <p:sldId id="829" r:id="rId20"/>
    <p:sldId id="828" r:id="rId21"/>
    <p:sldId id="827" r:id="rId22"/>
    <p:sldId id="826" r:id="rId23"/>
    <p:sldId id="825" r:id="rId24"/>
    <p:sldId id="704" r:id="rId25"/>
    <p:sldId id="836" r:id="rId26"/>
    <p:sldId id="835" r:id="rId27"/>
    <p:sldId id="834" r:id="rId28"/>
    <p:sldId id="833" r:id="rId29"/>
    <p:sldId id="832" r:id="rId30"/>
    <p:sldId id="831" r:id="rId31"/>
    <p:sldId id="706" r:id="rId32"/>
    <p:sldId id="841" r:id="rId33"/>
    <p:sldId id="840" r:id="rId34"/>
    <p:sldId id="839" r:id="rId35"/>
    <p:sldId id="838" r:id="rId36"/>
    <p:sldId id="837" r:id="rId37"/>
    <p:sldId id="707" r:id="rId38"/>
    <p:sldId id="847" r:id="rId39"/>
    <p:sldId id="846" r:id="rId40"/>
    <p:sldId id="845" r:id="rId41"/>
    <p:sldId id="844" r:id="rId42"/>
    <p:sldId id="843" r:id="rId43"/>
    <p:sldId id="842" r:id="rId44"/>
    <p:sldId id="806" r:id="rId45"/>
    <p:sldId id="853" r:id="rId46"/>
    <p:sldId id="852" r:id="rId47"/>
    <p:sldId id="851" r:id="rId48"/>
    <p:sldId id="850" r:id="rId49"/>
    <p:sldId id="849" r:id="rId50"/>
    <p:sldId id="848" r:id="rId51"/>
    <p:sldId id="805" r:id="rId52"/>
    <p:sldId id="859" r:id="rId53"/>
    <p:sldId id="858" r:id="rId54"/>
    <p:sldId id="856" r:id="rId55"/>
    <p:sldId id="855" r:id="rId56"/>
    <p:sldId id="854" r:id="rId57"/>
    <p:sldId id="807" r:id="rId58"/>
    <p:sldId id="860" r:id="rId59"/>
    <p:sldId id="803" r:id="rId60"/>
    <p:sldId id="867" r:id="rId61"/>
    <p:sldId id="866" r:id="rId62"/>
    <p:sldId id="865" r:id="rId63"/>
    <p:sldId id="864" r:id="rId64"/>
    <p:sldId id="863" r:id="rId65"/>
    <p:sldId id="862" r:id="rId66"/>
    <p:sldId id="861" r:id="rId67"/>
    <p:sldId id="804" r:id="rId68"/>
    <p:sldId id="676" r:id="rId69"/>
    <p:sldId id="773" r:id="rId70"/>
    <p:sldId id="771" r:id="rId71"/>
    <p:sldId id="772" r:id="rId72"/>
    <p:sldId id="774" r:id="rId73"/>
    <p:sldId id="770" r:id="rId74"/>
    <p:sldId id="677" r:id="rId75"/>
    <p:sldId id="678" r:id="rId76"/>
    <p:sldId id="789" r:id="rId77"/>
    <p:sldId id="788" r:id="rId78"/>
    <p:sldId id="790" r:id="rId79"/>
    <p:sldId id="786" r:id="rId80"/>
    <p:sldId id="785" r:id="rId81"/>
    <p:sldId id="784" r:id="rId82"/>
    <p:sldId id="787" r:id="rId83"/>
    <p:sldId id="680" r:id="rId84"/>
    <p:sldId id="686" r:id="rId85"/>
    <p:sldId id="688" r:id="rId86"/>
    <p:sldId id="794" r:id="rId87"/>
    <p:sldId id="793" r:id="rId88"/>
    <p:sldId id="792" r:id="rId89"/>
    <p:sldId id="791" r:id="rId90"/>
    <p:sldId id="689" r:id="rId91"/>
    <p:sldId id="798" r:id="rId92"/>
    <p:sldId id="797" r:id="rId93"/>
    <p:sldId id="868" r:id="rId94"/>
    <p:sldId id="869" r:id="rId95"/>
    <p:sldId id="870" r:id="rId96"/>
    <p:sldId id="799" r:id="rId97"/>
    <p:sldId id="796" r:id="rId98"/>
    <p:sldId id="795" r:id="rId99"/>
    <p:sldId id="698" r:id="rId100"/>
    <p:sldId id="898" r:id="rId101"/>
    <p:sldId id="900" r:id="rId102"/>
    <p:sldId id="899" r:id="rId103"/>
    <p:sldId id="897" r:id="rId104"/>
    <p:sldId id="919" r:id="rId105"/>
    <p:sldId id="918" r:id="rId106"/>
    <p:sldId id="917" r:id="rId107"/>
    <p:sldId id="916" r:id="rId108"/>
    <p:sldId id="895" r:id="rId109"/>
    <p:sldId id="909" r:id="rId110"/>
    <p:sldId id="908" r:id="rId111"/>
    <p:sldId id="907" r:id="rId112"/>
    <p:sldId id="906" r:id="rId113"/>
    <p:sldId id="905" r:id="rId114"/>
    <p:sldId id="904" r:id="rId115"/>
    <p:sldId id="903" r:id="rId116"/>
    <p:sldId id="902" r:id="rId117"/>
    <p:sldId id="901" r:id="rId118"/>
    <p:sldId id="802" r:id="rId119"/>
    <p:sldId id="809" r:id="rId120"/>
    <p:sldId id="914" r:id="rId121"/>
    <p:sldId id="913" r:id="rId122"/>
    <p:sldId id="912" r:id="rId123"/>
    <p:sldId id="911" r:id="rId124"/>
    <p:sldId id="910" r:id="rId125"/>
    <p:sldId id="808" r:id="rId126"/>
    <p:sldId id="915" r:id="rId127"/>
    <p:sldId id="872" r:id="rId128"/>
    <p:sldId id="871" r:id="rId129"/>
    <p:sldId id="810" r:id="rId130"/>
    <p:sldId id="878" r:id="rId131"/>
    <p:sldId id="877" r:id="rId132"/>
    <p:sldId id="876" r:id="rId133"/>
    <p:sldId id="875" r:id="rId134"/>
    <p:sldId id="874" r:id="rId135"/>
    <p:sldId id="873" r:id="rId136"/>
    <p:sldId id="811" r:id="rId137"/>
    <p:sldId id="884" r:id="rId138"/>
    <p:sldId id="883" r:id="rId139"/>
    <p:sldId id="882" r:id="rId140"/>
    <p:sldId id="881" r:id="rId141"/>
    <p:sldId id="880" r:id="rId142"/>
    <p:sldId id="879" r:id="rId143"/>
    <p:sldId id="812" r:id="rId144"/>
    <p:sldId id="890" r:id="rId145"/>
    <p:sldId id="889" r:id="rId146"/>
    <p:sldId id="888" r:id="rId147"/>
    <p:sldId id="887" r:id="rId148"/>
    <p:sldId id="886" r:id="rId149"/>
    <p:sldId id="885" r:id="rId150"/>
    <p:sldId id="813" r:id="rId151"/>
    <p:sldId id="894" r:id="rId152"/>
    <p:sldId id="893" r:id="rId153"/>
    <p:sldId id="892" r:id="rId154"/>
    <p:sldId id="891" r:id="rId155"/>
    <p:sldId id="921" r:id="rId156"/>
    <p:sldId id="920" r:id="rId15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27278-AD3C-4FB2-8315-08F175AC5BD6}" v="2477" dt="2021-03-26T16:27:43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36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3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71427278-AD3C-4FB2-8315-08F175AC5BD6}"/>
    <pc:docChg chg="undo custSel addSld delSld modSld sldOrd">
      <pc:chgData name="Evgenia Korneva" userId="e62070071816427d" providerId="LiveId" clId="{71427278-AD3C-4FB2-8315-08F175AC5BD6}" dt="2021-03-26T16:27:43.171" v="4593" actId="20577"/>
      <pc:docMkLst>
        <pc:docMk/>
      </pc:docMkLst>
      <pc:sldChg chg="modSp mod">
        <pc:chgData name="Evgenia Korneva" userId="e62070071816427d" providerId="LiveId" clId="{71427278-AD3C-4FB2-8315-08F175AC5BD6}" dt="2021-03-26T07:42:18.409" v="4550" actId="20577"/>
        <pc:sldMkLst>
          <pc:docMk/>
          <pc:sldMk cId="2509116535" sldId="257"/>
        </pc:sldMkLst>
        <pc:spChg chg="mod">
          <ac:chgData name="Evgenia Korneva" userId="e62070071816427d" providerId="LiveId" clId="{71427278-AD3C-4FB2-8315-08F175AC5BD6}" dt="2021-03-26T07:42:18.409" v="4550" actId="20577"/>
          <ac:spMkLst>
            <pc:docMk/>
            <pc:sldMk cId="2509116535" sldId="257"/>
            <ac:spMk id="3" creationId="{D462F817-06CB-448E-B553-8D147248C3EF}"/>
          </ac:spMkLst>
        </pc:spChg>
      </pc:sldChg>
      <pc:sldChg chg="modSp mod">
        <pc:chgData name="Evgenia Korneva" userId="e62070071816427d" providerId="LiveId" clId="{71427278-AD3C-4FB2-8315-08F175AC5BD6}" dt="2021-03-26T05:10:00.141" v="2784" actId="20577"/>
        <pc:sldMkLst>
          <pc:docMk/>
          <pc:sldMk cId="3703069783" sldId="633"/>
        </pc:sldMkLst>
        <pc:spChg chg="mod">
          <ac:chgData name="Evgenia Korneva" userId="e62070071816427d" providerId="LiveId" clId="{71427278-AD3C-4FB2-8315-08F175AC5BD6}" dt="2021-03-26T05:10:00.141" v="2784" actId="20577"/>
          <ac:spMkLst>
            <pc:docMk/>
            <pc:sldMk cId="3703069783" sldId="633"/>
            <ac:spMk id="3" creationId="{085CD1FF-BF1D-48E7-8CDA-BB7865D18754}"/>
          </ac:spMkLst>
        </pc:spChg>
      </pc:sldChg>
      <pc:sldChg chg="modSp mod">
        <pc:chgData name="Evgenia Korneva" userId="e62070071816427d" providerId="LiveId" clId="{71427278-AD3C-4FB2-8315-08F175AC5BD6}" dt="2021-03-26T05:05:46.648" v="2720" actId="20577"/>
        <pc:sldMkLst>
          <pc:docMk/>
          <pc:sldMk cId="4120010185" sldId="635"/>
        </pc:sldMkLst>
        <pc:spChg chg="mod">
          <ac:chgData name="Evgenia Korneva" userId="e62070071816427d" providerId="LiveId" clId="{71427278-AD3C-4FB2-8315-08F175AC5BD6}" dt="2021-03-26T05:05:46.648" v="2720" actId="20577"/>
          <ac:spMkLst>
            <pc:docMk/>
            <pc:sldMk cId="4120010185" sldId="635"/>
            <ac:spMk id="3" creationId="{AD4CAE6D-9DFA-4F78-AE5A-8996E86C57AB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993807523" sldId="66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036836980" sldId="66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359941109" sldId="66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238622783" sldId="66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775717182" sldId="66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387281891" sldId="66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710422352" sldId="670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155784430" sldId="67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34021606" sldId="672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1396418964" sldId="673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3014580734" sldId="674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3505169321" sldId="675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1778769893" sldId="676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3070386458" sldId="677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303666785" sldId="678"/>
        </pc:sldMkLst>
      </pc:sldChg>
      <pc:sldChg chg="add del">
        <pc:chgData name="Evgenia Korneva" userId="e62070071816427d" providerId="LiveId" clId="{71427278-AD3C-4FB2-8315-08F175AC5BD6}" dt="2021-03-26T05:28:02.386" v="3001" actId="47"/>
        <pc:sldMkLst>
          <pc:docMk/>
          <pc:sldMk cId="855701827" sldId="679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505672266" sldId="68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196206046" sldId="68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936623548" sldId="68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883752869" sldId="683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2213647513" sldId="686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2291458223" sldId="688"/>
        </pc:sldMkLst>
      </pc:sldChg>
      <pc:sldChg chg="modSp add del">
        <pc:chgData name="Evgenia Korneva" userId="e62070071816427d" providerId="LiveId" clId="{71427278-AD3C-4FB2-8315-08F175AC5BD6}" dt="2021-03-26T16:26:25.308" v="4583" actId="20577"/>
        <pc:sldMkLst>
          <pc:docMk/>
          <pc:sldMk cId="25755853" sldId="689"/>
        </pc:sldMkLst>
        <pc:spChg chg="mod">
          <ac:chgData name="Evgenia Korneva" userId="e62070071816427d" providerId="LiveId" clId="{71427278-AD3C-4FB2-8315-08F175AC5BD6}" dt="2021-03-26T16:26:25.308" v="4583" actId="20577"/>
          <ac:spMkLst>
            <pc:docMk/>
            <pc:sldMk cId="25755853" sldId="689"/>
            <ac:spMk id="3" creationId="{B5B2A97A-D5BA-40BD-A8C6-AE64D8B7A77E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80655000" sldId="690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3121947001" sldId="691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3384377860" sldId="692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283171101" sldId="693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2689741635" sldId="694"/>
        </pc:sldMkLst>
      </pc:sldChg>
      <pc:sldChg chg="del">
        <pc:chgData name="Evgenia Korneva" userId="e62070071816427d" providerId="LiveId" clId="{71427278-AD3C-4FB2-8315-08F175AC5BD6}" dt="2021-03-25T21:28:14.633" v="1" actId="47"/>
        <pc:sldMkLst>
          <pc:docMk/>
          <pc:sldMk cId="2914396104" sldId="695"/>
        </pc:sldMkLst>
      </pc:sldChg>
      <pc:sldChg chg="del">
        <pc:chgData name="Evgenia Korneva" userId="e62070071816427d" providerId="LiveId" clId="{71427278-AD3C-4FB2-8315-08F175AC5BD6}" dt="2021-03-25T22:04:29.323" v="856" actId="47"/>
        <pc:sldMkLst>
          <pc:docMk/>
          <pc:sldMk cId="1151363147" sldId="69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289154154" sldId="697"/>
        </pc:sldMkLst>
      </pc:sldChg>
      <pc:sldChg chg="modSp add del mod">
        <pc:chgData name="Evgenia Korneva" userId="e62070071816427d" providerId="LiveId" clId="{71427278-AD3C-4FB2-8315-08F175AC5BD6}" dt="2021-03-25T22:24:02.114" v="1417" actId="123"/>
        <pc:sldMkLst>
          <pc:docMk/>
          <pc:sldMk cId="3452067562" sldId="698"/>
        </pc:sldMkLst>
        <pc:spChg chg="mod">
          <ac:chgData name="Evgenia Korneva" userId="e62070071816427d" providerId="LiveId" clId="{71427278-AD3C-4FB2-8315-08F175AC5BD6}" dt="2021-03-25T22:24:02.114" v="1417" actId="123"/>
          <ac:spMkLst>
            <pc:docMk/>
            <pc:sldMk cId="3452067562" sldId="698"/>
            <ac:spMk id="3" creationId="{3AB23742-8881-4DD1-A5B9-C26DC3A42A83}"/>
          </ac:spMkLst>
        </pc:spChg>
      </pc:sldChg>
      <pc:sldChg chg="del">
        <pc:chgData name="Evgenia Korneva" userId="e62070071816427d" providerId="LiveId" clId="{71427278-AD3C-4FB2-8315-08F175AC5BD6}" dt="2021-03-25T22:04:29.323" v="856" actId="47"/>
        <pc:sldMkLst>
          <pc:docMk/>
          <pc:sldMk cId="217702440" sldId="699"/>
        </pc:sldMkLst>
      </pc:sldChg>
      <pc:sldChg chg="del">
        <pc:chgData name="Evgenia Korneva" userId="e62070071816427d" providerId="LiveId" clId="{71427278-AD3C-4FB2-8315-08F175AC5BD6}" dt="2021-03-25T22:04:29.323" v="856" actId="47"/>
        <pc:sldMkLst>
          <pc:docMk/>
          <pc:sldMk cId="4192203481" sldId="700"/>
        </pc:sldMkLst>
      </pc:sldChg>
      <pc:sldChg chg="addSp delSp modSp new mod">
        <pc:chgData name="Evgenia Korneva" userId="e62070071816427d" providerId="LiveId" clId="{71427278-AD3C-4FB2-8315-08F175AC5BD6}" dt="2021-03-25T22:06:58.566" v="875" actId="113"/>
        <pc:sldMkLst>
          <pc:docMk/>
          <pc:sldMk cId="1368502462" sldId="701"/>
        </pc:sldMkLst>
        <pc:spChg chg="del">
          <ac:chgData name="Evgenia Korneva" userId="e62070071816427d" providerId="LiveId" clId="{71427278-AD3C-4FB2-8315-08F175AC5BD6}" dt="2021-03-25T21:31:46.281" v="3"/>
          <ac:spMkLst>
            <pc:docMk/>
            <pc:sldMk cId="1368502462" sldId="701"/>
            <ac:spMk id="2" creationId="{46783FA2-B463-4056-8EEE-DA83C78E98D4}"/>
          </ac:spMkLst>
        </pc:spChg>
        <pc:spChg chg="del">
          <ac:chgData name="Evgenia Korneva" userId="e62070071816427d" providerId="LiveId" clId="{71427278-AD3C-4FB2-8315-08F175AC5BD6}" dt="2021-03-25T21:31:46.281" v="3"/>
          <ac:spMkLst>
            <pc:docMk/>
            <pc:sldMk cId="1368502462" sldId="701"/>
            <ac:spMk id="3" creationId="{05577F17-8712-4AB8-896B-94BC874CF972}"/>
          </ac:spMkLst>
        </pc:spChg>
        <pc:spChg chg="mod">
          <ac:chgData name="Evgenia Korneva" userId="e62070071816427d" providerId="LiveId" clId="{71427278-AD3C-4FB2-8315-08F175AC5BD6}" dt="2021-03-25T21:31:46.281" v="3"/>
          <ac:spMkLst>
            <pc:docMk/>
            <pc:sldMk cId="1368502462" sldId="701"/>
            <ac:spMk id="4" creationId="{9B80CE72-C3FD-4E48-89F0-28CE00C61DB7}"/>
          </ac:spMkLst>
        </pc:spChg>
        <pc:spChg chg="mod">
          <ac:chgData name="Evgenia Korneva" userId="e62070071816427d" providerId="LiveId" clId="{71427278-AD3C-4FB2-8315-08F175AC5BD6}" dt="2021-03-25T21:31:46.281" v="3"/>
          <ac:spMkLst>
            <pc:docMk/>
            <pc:sldMk cId="1368502462" sldId="701"/>
            <ac:spMk id="5" creationId="{9D437672-DA86-47F0-BB3D-4CEEFE7672DD}"/>
          </ac:spMkLst>
        </pc:spChg>
        <pc:spChg chg="add mod">
          <ac:chgData name="Evgenia Korneva" userId="e62070071816427d" providerId="LiveId" clId="{71427278-AD3C-4FB2-8315-08F175AC5BD6}" dt="2021-03-25T21:46:08.818" v="351" actId="20577"/>
          <ac:spMkLst>
            <pc:docMk/>
            <pc:sldMk cId="1368502462" sldId="701"/>
            <ac:spMk id="6" creationId="{07D29BFA-BE9A-4B79-A91E-2999ED502E75}"/>
          </ac:spMkLst>
        </pc:spChg>
        <pc:spChg chg="add mod">
          <ac:chgData name="Evgenia Korneva" userId="e62070071816427d" providerId="LiveId" clId="{71427278-AD3C-4FB2-8315-08F175AC5BD6}" dt="2021-03-25T22:06:58.566" v="875" actId="113"/>
          <ac:spMkLst>
            <pc:docMk/>
            <pc:sldMk cId="1368502462" sldId="701"/>
            <ac:spMk id="7" creationId="{24EAA4DF-2072-4477-9C4B-948B77063FC2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689940027" sldId="70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40317134" sldId="702"/>
        </pc:sldMkLst>
      </pc:sldChg>
      <pc:sldChg chg="modSp new del mod">
        <pc:chgData name="Evgenia Korneva" userId="e62070071816427d" providerId="LiveId" clId="{71427278-AD3C-4FB2-8315-08F175AC5BD6}" dt="2021-03-25T21:44:23.887" v="299" actId="47"/>
        <pc:sldMkLst>
          <pc:docMk/>
          <pc:sldMk cId="4035475580" sldId="702"/>
        </pc:sldMkLst>
        <pc:spChg chg="mod">
          <ac:chgData name="Evgenia Korneva" userId="e62070071816427d" providerId="LiveId" clId="{71427278-AD3C-4FB2-8315-08F175AC5BD6}" dt="2021-03-25T21:32:44.873" v="18" actId="20577"/>
          <ac:spMkLst>
            <pc:docMk/>
            <pc:sldMk cId="4035475580" sldId="702"/>
            <ac:spMk id="2" creationId="{CDA548D5-7BC3-4A71-8A12-9D11E7E60B29}"/>
          </ac:spMkLst>
        </pc:spChg>
      </pc:sldChg>
      <pc:sldChg chg="modSp add mod">
        <pc:chgData name="Evgenia Korneva" userId="e62070071816427d" providerId="LiveId" clId="{71427278-AD3C-4FB2-8315-08F175AC5BD6}" dt="2021-03-25T22:11:17.318" v="1118" actId="403"/>
        <pc:sldMkLst>
          <pc:docMk/>
          <pc:sldMk cId="252609616" sldId="703"/>
        </pc:sldMkLst>
        <pc:spChg chg="mod">
          <ac:chgData name="Evgenia Korneva" userId="e62070071816427d" providerId="LiveId" clId="{71427278-AD3C-4FB2-8315-08F175AC5BD6}" dt="2021-03-25T21:46:16.467" v="352"/>
          <ac:spMkLst>
            <pc:docMk/>
            <pc:sldMk cId="252609616" sldId="703"/>
            <ac:spMk id="6" creationId="{07D29BFA-BE9A-4B79-A91E-2999ED502E75}"/>
          </ac:spMkLst>
        </pc:spChg>
        <pc:spChg chg="mod">
          <ac:chgData name="Evgenia Korneva" userId="e62070071816427d" providerId="LiveId" clId="{71427278-AD3C-4FB2-8315-08F175AC5BD6}" dt="2021-03-25T22:11:17.318" v="1118" actId="403"/>
          <ac:spMkLst>
            <pc:docMk/>
            <pc:sldMk cId="252609616" sldId="703"/>
            <ac:spMk id="7" creationId="{24EAA4DF-2072-4477-9C4B-948B77063FC2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323442007" sldId="70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724620559" sldId="704"/>
        </pc:sldMkLst>
      </pc:sldChg>
      <pc:sldChg chg="addSp delSp modSp add mod">
        <pc:chgData name="Evgenia Korneva" userId="e62070071816427d" providerId="LiveId" clId="{71427278-AD3C-4FB2-8315-08F175AC5BD6}" dt="2021-03-26T05:13:47.799" v="2825"/>
        <pc:sldMkLst>
          <pc:docMk/>
          <pc:sldMk cId="1588156370" sldId="704"/>
        </pc:sldMkLst>
        <pc:spChg chg="add del mod">
          <ac:chgData name="Evgenia Korneva" userId="e62070071816427d" providerId="LiveId" clId="{71427278-AD3C-4FB2-8315-08F175AC5BD6}" dt="2021-03-26T05:13:47.799" v="2825"/>
          <ac:spMkLst>
            <pc:docMk/>
            <pc:sldMk cId="1588156370" sldId="704"/>
            <ac:spMk id="2" creationId="{E3FAABC8-C968-4365-B021-892DCF1AF3AA}"/>
          </ac:spMkLst>
        </pc:spChg>
        <pc:spChg chg="mod">
          <ac:chgData name="Evgenia Korneva" userId="e62070071816427d" providerId="LiveId" clId="{71427278-AD3C-4FB2-8315-08F175AC5BD6}" dt="2021-03-25T21:54:45.045" v="609"/>
          <ac:spMkLst>
            <pc:docMk/>
            <pc:sldMk cId="1588156370" sldId="704"/>
            <ac:spMk id="6" creationId="{07D29BFA-BE9A-4B79-A91E-2999ED502E75}"/>
          </ac:spMkLst>
        </pc:spChg>
        <pc:spChg chg="mod">
          <ac:chgData name="Evgenia Korneva" userId="e62070071816427d" providerId="LiveId" clId="{71427278-AD3C-4FB2-8315-08F175AC5BD6}" dt="2021-03-25T22:21:00.209" v="1294" actId="14100"/>
          <ac:spMkLst>
            <pc:docMk/>
            <pc:sldMk cId="1588156370" sldId="704"/>
            <ac:spMk id="7" creationId="{24EAA4DF-2072-4477-9C4B-948B77063FC2}"/>
          </ac:spMkLst>
        </pc:spChg>
      </pc:sldChg>
      <pc:sldChg chg="modSp add del mod">
        <pc:chgData name="Evgenia Korneva" userId="e62070071816427d" providerId="LiveId" clId="{71427278-AD3C-4FB2-8315-08F175AC5BD6}" dt="2021-03-26T05:14:42.989" v="2840" actId="47"/>
        <pc:sldMkLst>
          <pc:docMk/>
          <pc:sldMk cId="1036686866" sldId="705"/>
        </pc:sldMkLst>
        <pc:spChg chg="mod">
          <ac:chgData name="Evgenia Korneva" userId="e62070071816427d" providerId="LiveId" clId="{71427278-AD3C-4FB2-8315-08F175AC5BD6}" dt="2021-03-25T22:18:42.952" v="1282" actId="20577"/>
          <ac:spMkLst>
            <pc:docMk/>
            <pc:sldMk cId="1036686866" sldId="705"/>
            <ac:spMk id="7" creationId="{24EAA4DF-2072-4477-9C4B-948B77063FC2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029560940" sldId="70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704160017" sldId="706"/>
        </pc:sldMkLst>
      </pc:sldChg>
      <pc:sldChg chg="modSp add mod">
        <pc:chgData name="Evgenia Korneva" userId="e62070071816427d" providerId="LiveId" clId="{71427278-AD3C-4FB2-8315-08F175AC5BD6}" dt="2021-03-25T22:19:21.779" v="1283" actId="403"/>
        <pc:sldMkLst>
          <pc:docMk/>
          <pc:sldMk cId="2571312983" sldId="706"/>
        </pc:sldMkLst>
        <pc:spChg chg="mod">
          <ac:chgData name="Evgenia Korneva" userId="e62070071816427d" providerId="LiveId" clId="{71427278-AD3C-4FB2-8315-08F175AC5BD6}" dt="2021-03-25T22:19:21.779" v="1283" actId="403"/>
          <ac:spMkLst>
            <pc:docMk/>
            <pc:sldMk cId="2571312983" sldId="706"/>
            <ac:spMk id="7" creationId="{24EAA4DF-2072-4477-9C4B-948B77063FC2}"/>
          </ac:spMkLst>
        </pc:spChg>
      </pc:sldChg>
      <pc:sldChg chg="addSp delSp modSp new mod">
        <pc:chgData name="Evgenia Korneva" userId="e62070071816427d" providerId="LiveId" clId="{71427278-AD3C-4FB2-8315-08F175AC5BD6}" dt="2021-03-25T22:23:34.732" v="1415" actId="20577"/>
        <pc:sldMkLst>
          <pc:docMk/>
          <pc:sldMk cId="3403731196" sldId="707"/>
        </pc:sldMkLst>
        <pc:spChg chg="del">
          <ac:chgData name="Evgenia Korneva" userId="e62070071816427d" providerId="LiveId" clId="{71427278-AD3C-4FB2-8315-08F175AC5BD6}" dt="2021-03-25T22:22:07.596" v="1296"/>
          <ac:spMkLst>
            <pc:docMk/>
            <pc:sldMk cId="3403731196" sldId="707"/>
            <ac:spMk id="2" creationId="{9FCB85FD-5BCC-494D-ADEB-CB05A8645F9C}"/>
          </ac:spMkLst>
        </pc:spChg>
        <pc:spChg chg="del">
          <ac:chgData name="Evgenia Korneva" userId="e62070071816427d" providerId="LiveId" clId="{71427278-AD3C-4FB2-8315-08F175AC5BD6}" dt="2021-03-25T22:22:07.596" v="1296"/>
          <ac:spMkLst>
            <pc:docMk/>
            <pc:sldMk cId="3403731196" sldId="707"/>
            <ac:spMk id="3" creationId="{69BD373C-3F59-41A4-B402-6BF1B6C7920C}"/>
          </ac:spMkLst>
        </pc:spChg>
        <pc:spChg chg="mod">
          <ac:chgData name="Evgenia Korneva" userId="e62070071816427d" providerId="LiveId" clId="{71427278-AD3C-4FB2-8315-08F175AC5BD6}" dt="2021-03-25T22:22:07.596" v="1296"/>
          <ac:spMkLst>
            <pc:docMk/>
            <pc:sldMk cId="3403731196" sldId="707"/>
            <ac:spMk id="4" creationId="{3C8260A3-FF25-444E-ABAB-91C9870AEF64}"/>
          </ac:spMkLst>
        </pc:spChg>
        <pc:spChg chg="mod">
          <ac:chgData name="Evgenia Korneva" userId="e62070071816427d" providerId="LiveId" clId="{71427278-AD3C-4FB2-8315-08F175AC5BD6}" dt="2021-03-25T22:22:07.596" v="1296"/>
          <ac:spMkLst>
            <pc:docMk/>
            <pc:sldMk cId="3403731196" sldId="707"/>
            <ac:spMk id="5" creationId="{E9E2D822-1337-47E2-90DF-1E9C3E50C847}"/>
          </ac:spMkLst>
        </pc:spChg>
        <pc:spChg chg="add mod">
          <ac:chgData name="Evgenia Korneva" userId="e62070071816427d" providerId="LiveId" clId="{71427278-AD3C-4FB2-8315-08F175AC5BD6}" dt="2021-03-25T22:22:16.883" v="1335" actId="20577"/>
          <ac:spMkLst>
            <pc:docMk/>
            <pc:sldMk cId="3403731196" sldId="707"/>
            <ac:spMk id="6" creationId="{D05F1EE7-EE16-461B-BA55-123AE42F80A0}"/>
          </ac:spMkLst>
        </pc:spChg>
        <pc:spChg chg="add mod">
          <ac:chgData name="Evgenia Korneva" userId="e62070071816427d" providerId="LiveId" clId="{71427278-AD3C-4FB2-8315-08F175AC5BD6}" dt="2021-03-25T22:23:34.732" v="1415" actId="20577"/>
          <ac:spMkLst>
            <pc:docMk/>
            <pc:sldMk cId="3403731196" sldId="707"/>
            <ac:spMk id="7" creationId="{EC66CD44-B88D-4F5A-985C-072ACCF361D5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865459645" sldId="70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497204580" sldId="70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186236168" sldId="709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445343570" sldId="71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721321917" sldId="71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216543280" sldId="71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674248711" sldId="71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823614391" sldId="71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544802961" sldId="71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619435745" sldId="71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2734663" sldId="71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99779985" sldId="71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616334450" sldId="719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899356879" sldId="72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885904183" sldId="72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000885211" sldId="72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728957172" sldId="72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350017613" sldId="72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72305672" sldId="72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043007040" sldId="72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58460291" sldId="72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068848665" sldId="72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555046734" sldId="729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226249672" sldId="73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662904307" sldId="73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76478808" sldId="73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443510020" sldId="73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28585451" sldId="73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491098139" sldId="73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569746018" sldId="73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983362460" sldId="73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807737061" sldId="73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982692643" sldId="739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993247758" sldId="74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764776819" sldId="74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053657691" sldId="74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730156304" sldId="74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674486854" sldId="74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28240638" sldId="74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549979347" sldId="74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955672713" sldId="74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04197181" sldId="749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91622324" sldId="75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447866826" sldId="75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937068171" sldId="75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625985599" sldId="75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064217316" sldId="75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496421544" sldId="75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213992254" sldId="75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4209119733" sldId="75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024155558" sldId="75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074053965" sldId="759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899065150" sldId="760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852223799" sldId="761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99550132" sldId="762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036553907" sldId="763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870140242" sldId="764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580240779" sldId="765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389263610" sldId="766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687971413" sldId="767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1385171967" sldId="768"/>
        </pc:sldMkLst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2399035283" sldId="769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1422804611" sldId="770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2838501407" sldId="771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2978434816" sldId="772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1929905271" sldId="773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3124602366" sldId="774"/>
        </pc:sldMkLst>
      </pc:sldChg>
      <pc:sldChg chg="add del">
        <pc:chgData name="Evgenia Korneva" userId="e62070071816427d" providerId="LiveId" clId="{71427278-AD3C-4FB2-8315-08F175AC5BD6}" dt="2021-03-25T22:27:57.437" v="1460" actId="47"/>
        <pc:sldMkLst>
          <pc:docMk/>
          <pc:sldMk cId="2564456818" sldId="775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1856393969" sldId="776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2838367564" sldId="777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361425744" sldId="778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3056941018" sldId="779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1204445673" sldId="780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269848508" sldId="781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1215642507" sldId="782"/>
        </pc:sldMkLst>
      </pc:sldChg>
      <pc:sldChg chg="add del">
        <pc:chgData name="Evgenia Korneva" userId="e62070071816427d" providerId="LiveId" clId="{71427278-AD3C-4FB2-8315-08F175AC5BD6}" dt="2021-03-26T05:27:53.023" v="3000" actId="47"/>
        <pc:sldMkLst>
          <pc:docMk/>
          <pc:sldMk cId="466052264" sldId="783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1677915253" sldId="784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1228104262" sldId="785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2147326330" sldId="786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3020940312" sldId="787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3449279951" sldId="788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3197407024" sldId="789"/>
        </pc:sldMkLst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813525145" sldId="790"/>
        </pc:sldMkLst>
      </pc:sldChg>
      <pc:sldChg chg="modSp add del">
        <pc:chgData name="Evgenia Korneva" userId="e62070071816427d" providerId="LiveId" clId="{71427278-AD3C-4FB2-8315-08F175AC5BD6}" dt="2021-03-26T05:29:22.974" v="3015" actId="20577"/>
        <pc:sldMkLst>
          <pc:docMk/>
          <pc:sldMk cId="457283647" sldId="791"/>
        </pc:sldMkLst>
        <pc:spChg chg="mod">
          <ac:chgData name="Evgenia Korneva" userId="e62070071816427d" providerId="LiveId" clId="{71427278-AD3C-4FB2-8315-08F175AC5BD6}" dt="2021-03-26T05:29:22.974" v="3015" actId="20577"/>
          <ac:spMkLst>
            <pc:docMk/>
            <pc:sldMk cId="457283647" sldId="791"/>
            <ac:spMk id="3" creationId="{B5B2A97A-D5BA-40BD-A8C6-AE64D8B7A77E}"/>
          </ac:spMkLst>
        </pc:spChg>
      </pc:sldChg>
      <pc:sldChg chg="modSp add del">
        <pc:chgData name="Evgenia Korneva" userId="e62070071816427d" providerId="LiveId" clId="{71427278-AD3C-4FB2-8315-08F175AC5BD6}" dt="2021-03-26T05:28:57.436" v="3009" actId="20577"/>
        <pc:sldMkLst>
          <pc:docMk/>
          <pc:sldMk cId="2693979374" sldId="792"/>
        </pc:sldMkLst>
        <pc:spChg chg="mod">
          <ac:chgData name="Evgenia Korneva" userId="e62070071816427d" providerId="LiveId" clId="{71427278-AD3C-4FB2-8315-08F175AC5BD6}" dt="2021-03-26T05:28:57.436" v="3009" actId="20577"/>
          <ac:spMkLst>
            <pc:docMk/>
            <pc:sldMk cId="2693979374" sldId="792"/>
            <ac:spMk id="3" creationId="{B5B2A97A-D5BA-40BD-A8C6-AE64D8B7A77E}"/>
          </ac:spMkLst>
        </pc:spChg>
      </pc:sldChg>
      <pc:sldChg chg="modSp add del">
        <pc:chgData name="Evgenia Korneva" userId="e62070071816427d" providerId="LiveId" clId="{71427278-AD3C-4FB2-8315-08F175AC5BD6}" dt="2021-03-26T05:28:39.249" v="3003" actId="20577"/>
        <pc:sldMkLst>
          <pc:docMk/>
          <pc:sldMk cId="2575365665" sldId="793"/>
        </pc:sldMkLst>
        <pc:spChg chg="mod">
          <ac:chgData name="Evgenia Korneva" userId="e62070071816427d" providerId="LiveId" clId="{71427278-AD3C-4FB2-8315-08F175AC5BD6}" dt="2021-03-26T05:28:39.249" v="3003" actId="20577"/>
          <ac:spMkLst>
            <pc:docMk/>
            <pc:sldMk cId="2575365665" sldId="793"/>
            <ac:spMk id="3" creationId="{B5B2A97A-D5BA-40BD-A8C6-AE64D8B7A77E}"/>
          </ac:spMkLst>
        </pc:spChg>
      </pc:sldChg>
      <pc:sldChg chg="add del">
        <pc:chgData name="Evgenia Korneva" userId="e62070071816427d" providerId="LiveId" clId="{71427278-AD3C-4FB2-8315-08F175AC5BD6}" dt="2021-03-25T22:23:40.398" v="1416"/>
        <pc:sldMkLst>
          <pc:docMk/>
          <pc:sldMk cId="2243421505" sldId="794"/>
        </pc:sldMkLst>
      </pc:sldChg>
      <pc:sldChg chg="modSp add del mod">
        <pc:chgData name="Evgenia Korneva" userId="e62070071816427d" providerId="LiveId" clId="{71427278-AD3C-4FB2-8315-08F175AC5BD6}" dt="2021-03-25T22:24:09.384" v="1418" actId="123"/>
        <pc:sldMkLst>
          <pc:docMk/>
          <pc:sldMk cId="1118307295" sldId="795"/>
        </pc:sldMkLst>
        <pc:spChg chg="mod">
          <ac:chgData name="Evgenia Korneva" userId="e62070071816427d" providerId="LiveId" clId="{71427278-AD3C-4FB2-8315-08F175AC5BD6}" dt="2021-03-25T22:24:09.384" v="1418" actId="123"/>
          <ac:spMkLst>
            <pc:docMk/>
            <pc:sldMk cId="1118307295" sldId="795"/>
            <ac:spMk id="3" creationId="{3AB23742-8881-4DD1-A5B9-C26DC3A42A83}"/>
          </ac:spMkLst>
        </pc:spChg>
      </pc:sldChg>
      <pc:sldChg chg="modSp add del mod">
        <pc:chgData name="Evgenia Korneva" userId="e62070071816427d" providerId="LiveId" clId="{71427278-AD3C-4FB2-8315-08F175AC5BD6}" dt="2021-03-25T22:24:14.150" v="1419" actId="123"/>
        <pc:sldMkLst>
          <pc:docMk/>
          <pc:sldMk cId="3766920039" sldId="796"/>
        </pc:sldMkLst>
        <pc:spChg chg="mod">
          <ac:chgData name="Evgenia Korneva" userId="e62070071816427d" providerId="LiveId" clId="{71427278-AD3C-4FB2-8315-08F175AC5BD6}" dt="2021-03-25T22:24:14.150" v="1419" actId="123"/>
          <ac:spMkLst>
            <pc:docMk/>
            <pc:sldMk cId="3766920039" sldId="796"/>
            <ac:spMk id="3" creationId="{3AB23742-8881-4DD1-A5B9-C26DC3A42A83}"/>
          </ac:spMkLst>
        </pc:spChg>
      </pc:sldChg>
      <pc:sldChg chg="modSp add del mod">
        <pc:chgData name="Evgenia Korneva" userId="e62070071816427d" providerId="LiveId" clId="{71427278-AD3C-4FB2-8315-08F175AC5BD6}" dt="2021-03-26T05:31:14.744" v="3026" actId="207"/>
        <pc:sldMkLst>
          <pc:docMk/>
          <pc:sldMk cId="2058809933" sldId="797"/>
        </pc:sldMkLst>
        <pc:spChg chg="mod">
          <ac:chgData name="Evgenia Korneva" userId="e62070071816427d" providerId="LiveId" clId="{71427278-AD3C-4FB2-8315-08F175AC5BD6}" dt="2021-03-26T05:31:14.744" v="3026" actId="207"/>
          <ac:spMkLst>
            <pc:docMk/>
            <pc:sldMk cId="2058809933" sldId="797"/>
            <ac:spMk id="3" creationId="{3AB23742-8881-4DD1-A5B9-C26DC3A42A83}"/>
          </ac:spMkLst>
        </pc:spChg>
      </pc:sldChg>
      <pc:sldChg chg="modSp add del mod">
        <pc:chgData name="Evgenia Korneva" userId="e62070071816427d" providerId="LiveId" clId="{71427278-AD3C-4FB2-8315-08F175AC5BD6}" dt="2021-03-25T22:24:28.304" v="1422" actId="123"/>
        <pc:sldMkLst>
          <pc:docMk/>
          <pc:sldMk cId="3237726798" sldId="798"/>
        </pc:sldMkLst>
        <pc:spChg chg="mod">
          <ac:chgData name="Evgenia Korneva" userId="e62070071816427d" providerId="LiveId" clId="{71427278-AD3C-4FB2-8315-08F175AC5BD6}" dt="2021-03-25T22:24:28.304" v="1422" actId="123"/>
          <ac:spMkLst>
            <pc:docMk/>
            <pc:sldMk cId="3237726798" sldId="798"/>
            <ac:spMk id="3" creationId="{3AB23742-8881-4DD1-A5B9-C26DC3A42A83}"/>
          </ac:spMkLst>
        </pc:spChg>
      </pc:sldChg>
      <pc:sldChg chg="modSp add del mod">
        <pc:chgData name="Evgenia Korneva" userId="e62070071816427d" providerId="LiveId" clId="{71427278-AD3C-4FB2-8315-08F175AC5BD6}" dt="2021-03-25T22:24:18.068" v="1420" actId="123"/>
        <pc:sldMkLst>
          <pc:docMk/>
          <pc:sldMk cId="3473342568" sldId="799"/>
        </pc:sldMkLst>
        <pc:spChg chg="mod">
          <ac:chgData name="Evgenia Korneva" userId="e62070071816427d" providerId="LiveId" clId="{71427278-AD3C-4FB2-8315-08F175AC5BD6}" dt="2021-03-25T22:24:18.068" v="1420" actId="123"/>
          <ac:spMkLst>
            <pc:docMk/>
            <pc:sldMk cId="3473342568" sldId="799"/>
            <ac:spMk id="3" creationId="{3AB23742-8881-4DD1-A5B9-C26DC3A42A83}"/>
          </ac:spMkLst>
        </pc:spChg>
      </pc:sldChg>
      <pc:sldChg chg="del">
        <pc:chgData name="Evgenia Korneva" userId="e62070071816427d" providerId="LiveId" clId="{71427278-AD3C-4FB2-8315-08F175AC5BD6}" dt="2021-03-25T21:23:26.447" v="0" actId="47"/>
        <pc:sldMkLst>
          <pc:docMk/>
          <pc:sldMk cId="320477955" sldId="800"/>
        </pc:sldMkLst>
      </pc:sldChg>
      <pc:sldChg chg="add del">
        <pc:chgData name="Evgenia Korneva" userId="e62070071816427d" providerId="LiveId" clId="{71427278-AD3C-4FB2-8315-08F175AC5BD6}" dt="2021-03-26T05:28:21.847" v="3002" actId="47"/>
        <pc:sldMkLst>
          <pc:docMk/>
          <pc:sldMk cId="671497631" sldId="801"/>
        </pc:sldMkLst>
      </pc:sldChg>
      <pc:sldChg chg="modSp new mod ord">
        <pc:chgData name="Evgenia Korneva" userId="e62070071816427d" providerId="LiveId" clId="{71427278-AD3C-4FB2-8315-08F175AC5BD6}" dt="2021-03-26T07:34:47.080" v="4490"/>
        <pc:sldMkLst>
          <pc:docMk/>
          <pc:sldMk cId="3844014196" sldId="802"/>
        </pc:sldMkLst>
        <pc:spChg chg="mod">
          <ac:chgData name="Evgenia Korneva" userId="e62070071816427d" providerId="LiveId" clId="{71427278-AD3C-4FB2-8315-08F175AC5BD6}" dt="2021-03-25T22:26:18.416" v="1431" actId="20577"/>
          <ac:spMkLst>
            <pc:docMk/>
            <pc:sldMk cId="3844014196" sldId="802"/>
            <ac:spMk id="2" creationId="{4E2D3811-202C-40AA-B5B2-2A0DF07DD032}"/>
          </ac:spMkLst>
        </pc:spChg>
        <pc:spChg chg="mod">
          <ac:chgData name="Evgenia Korneva" userId="e62070071816427d" providerId="LiveId" clId="{71427278-AD3C-4FB2-8315-08F175AC5BD6}" dt="2021-03-26T05:36:10.565" v="3217" actId="403"/>
          <ac:spMkLst>
            <pc:docMk/>
            <pc:sldMk cId="3844014196" sldId="802"/>
            <ac:spMk id="3" creationId="{4C733B25-1B20-44FB-AF91-AD2883FB4139}"/>
          </ac:spMkLst>
        </pc:spChg>
      </pc:sldChg>
      <pc:sldChg chg="modSp new mod">
        <pc:chgData name="Evgenia Korneva" userId="e62070071816427d" providerId="LiveId" clId="{71427278-AD3C-4FB2-8315-08F175AC5BD6}" dt="2021-03-25T22:28:17.450" v="1502" actId="20577"/>
        <pc:sldMkLst>
          <pc:docMk/>
          <pc:sldMk cId="1693107171" sldId="803"/>
        </pc:sldMkLst>
        <pc:spChg chg="mod">
          <ac:chgData name="Evgenia Korneva" userId="e62070071816427d" providerId="LiveId" clId="{71427278-AD3C-4FB2-8315-08F175AC5BD6}" dt="2021-03-25T22:28:17.450" v="1502" actId="20577"/>
          <ac:spMkLst>
            <pc:docMk/>
            <pc:sldMk cId="1693107171" sldId="803"/>
            <ac:spMk id="2" creationId="{88281F76-4FDA-4C1E-8CCF-F5D876A37E1F}"/>
          </ac:spMkLst>
        </pc:spChg>
      </pc:sldChg>
      <pc:sldChg chg="addSp delSp modSp new mod">
        <pc:chgData name="Evgenia Korneva" userId="e62070071816427d" providerId="LiveId" clId="{71427278-AD3C-4FB2-8315-08F175AC5BD6}" dt="2021-03-26T05:26:09.476" v="2985" actId="207"/>
        <pc:sldMkLst>
          <pc:docMk/>
          <pc:sldMk cId="2010652562" sldId="804"/>
        </pc:sldMkLst>
        <pc:spChg chg="del">
          <ac:chgData name="Evgenia Korneva" userId="e62070071816427d" providerId="LiveId" clId="{71427278-AD3C-4FB2-8315-08F175AC5BD6}" dt="2021-03-25T22:28:24.365" v="1504"/>
          <ac:spMkLst>
            <pc:docMk/>
            <pc:sldMk cId="2010652562" sldId="804"/>
            <ac:spMk id="2" creationId="{97DE553B-4660-4006-8AB3-981A0B72BFA7}"/>
          </ac:spMkLst>
        </pc:spChg>
        <pc:spChg chg="del">
          <ac:chgData name="Evgenia Korneva" userId="e62070071816427d" providerId="LiveId" clId="{71427278-AD3C-4FB2-8315-08F175AC5BD6}" dt="2021-03-25T22:28:24.365" v="1504"/>
          <ac:spMkLst>
            <pc:docMk/>
            <pc:sldMk cId="2010652562" sldId="804"/>
            <ac:spMk id="3" creationId="{EA07F63C-7B92-4E11-AE79-1501EBFF9CB3}"/>
          </ac:spMkLst>
        </pc:spChg>
        <pc:spChg chg="mod">
          <ac:chgData name="Evgenia Korneva" userId="e62070071816427d" providerId="LiveId" clId="{71427278-AD3C-4FB2-8315-08F175AC5BD6}" dt="2021-03-25T22:28:24.365" v="1504"/>
          <ac:spMkLst>
            <pc:docMk/>
            <pc:sldMk cId="2010652562" sldId="804"/>
            <ac:spMk id="4" creationId="{02ECFAAF-0FD6-464D-BA86-1CEB77B86DD1}"/>
          </ac:spMkLst>
        </pc:spChg>
        <pc:spChg chg="mod">
          <ac:chgData name="Evgenia Korneva" userId="e62070071816427d" providerId="LiveId" clId="{71427278-AD3C-4FB2-8315-08F175AC5BD6}" dt="2021-03-25T22:28:24.365" v="1504"/>
          <ac:spMkLst>
            <pc:docMk/>
            <pc:sldMk cId="2010652562" sldId="804"/>
            <ac:spMk id="5" creationId="{EB1D2CE7-6BB3-4D53-8D61-DC4B0818B88B}"/>
          </ac:spMkLst>
        </pc:spChg>
        <pc:spChg chg="add mod">
          <ac:chgData name="Evgenia Korneva" userId="e62070071816427d" providerId="LiveId" clId="{71427278-AD3C-4FB2-8315-08F175AC5BD6}" dt="2021-03-25T22:30:11.575" v="1551" actId="20577"/>
          <ac:spMkLst>
            <pc:docMk/>
            <pc:sldMk cId="2010652562" sldId="804"/>
            <ac:spMk id="6" creationId="{5C241B0F-95EE-4F43-9D9B-59006486DD66}"/>
          </ac:spMkLst>
        </pc:spChg>
        <pc:spChg chg="add mod">
          <ac:chgData name="Evgenia Korneva" userId="e62070071816427d" providerId="LiveId" clId="{71427278-AD3C-4FB2-8315-08F175AC5BD6}" dt="2021-03-26T05:26:09.476" v="2985" actId="207"/>
          <ac:spMkLst>
            <pc:docMk/>
            <pc:sldMk cId="2010652562" sldId="804"/>
            <ac:spMk id="7" creationId="{76220E91-3DFE-42C5-B6E3-6F95734CBEED}"/>
          </ac:spMkLst>
        </pc:spChg>
      </pc:sldChg>
      <pc:sldChg chg="addSp delSp modSp new mod">
        <pc:chgData name="Evgenia Korneva" userId="e62070071816427d" providerId="LiveId" clId="{71427278-AD3C-4FB2-8315-08F175AC5BD6}" dt="2021-03-26T05:18:26.880" v="2872" actId="404"/>
        <pc:sldMkLst>
          <pc:docMk/>
          <pc:sldMk cId="1809083214" sldId="805"/>
        </pc:sldMkLst>
        <pc:spChg chg="del">
          <ac:chgData name="Evgenia Korneva" userId="e62070071816427d" providerId="LiveId" clId="{71427278-AD3C-4FB2-8315-08F175AC5BD6}" dt="2021-03-25T22:40:08.961" v="1891"/>
          <ac:spMkLst>
            <pc:docMk/>
            <pc:sldMk cId="1809083214" sldId="805"/>
            <ac:spMk id="2" creationId="{D98C2334-B9E3-46EB-8972-B698C1A30553}"/>
          </ac:spMkLst>
        </pc:spChg>
        <pc:spChg chg="del">
          <ac:chgData name="Evgenia Korneva" userId="e62070071816427d" providerId="LiveId" clId="{71427278-AD3C-4FB2-8315-08F175AC5BD6}" dt="2021-03-25T22:40:08.961" v="1891"/>
          <ac:spMkLst>
            <pc:docMk/>
            <pc:sldMk cId="1809083214" sldId="805"/>
            <ac:spMk id="3" creationId="{FC50EDBD-268B-4C31-BB63-4B15FDA456CF}"/>
          </ac:spMkLst>
        </pc:spChg>
        <pc:spChg chg="mod">
          <ac:chgData name="Evgenia Korneva" userId="e62070071816427d" providerId="LiveId" clId="{71427278-AD3C-4FB2-8315-08F175AC5BD6}" dt="2021-03-25T22:53:26.226" v="2127"/>
          <ac:spMkLst>
            <pc:docMk/>
            <pc:sldMk cId="1809083214" sldId="805"/>
            <ac:spMk id="4" creationId="{B642D2BD-9154-4C33-82A6-C9689F81E1F5}"/>
          </ac:spMkLst>
        </pc:spChg>
        <pc:spChg chg="mod">
          <ac:chgData name="Evgenia Korneva" userId="e62070071816427d" providerId="LiveId" clId="{71427278-AD3C-4FB2-8315-08F175AC5BD6}" dt="2021-03-25T22:53:26.226" v="2127"/>
          <ac:spMkLst>
            <pc:docMk/>
            <pc:sldMk cId="1809083214" sldId="805"/>
            <ac:spMk id="5" creationId="{C8858DB2-0B6A-41B7-AF3C-E3CA82513AB0}"/>
          </ac:spMkLst>
        </pc:spChg>
        <pc:spChg chg="add mod">
          <ac:chgData name="Evgenia Korneva" userId="e62070071816427d" providerId="LiveId" clId="{71427278-AD3C-4FB2-8315-08F175AC5BD6}" dt="2021-03-25T22:53:26.226" v="2127"/>
          <ac:spMkLst>
            <pc:docMk/>
            <pc:sldMk cId="1809083214" sldId="805"/>
            <ac:spMk id="6" creationId="{C37070A8-9FAC-4085-B8FD-7081653A2EF7}"/>
          </ac:spMkLst>
        </pc:spChg>
        <pc:spChg chg="add mod">
          <ac:chgData name="Evgenia Korneva" userId="e62070071816427d" providerId="LiveId" clId="{71427278-AD3C-4FB2-8315-08F175AC5BD6}" dt="2021-03-26T05:18:26.880" v="2872" actId="404"/>
          <ac:spMkLst>
            <pc:docMk/>
            <pc:sldMk cId="1809083214" sldId="805"/>
            <ac:spMk id="7" creationId="{19EC182A-965B-47E6-857C-F8ABCD80677E}"/>
          </ac:spMkLst>
        </pc:spChg>
      </pc:sldChg>
      <pc:sldChg chg="modSp add del mod ord">
        <pc:chgData name="Evgenia Korneva" userId="e62070071816427d" providerId="LiveId" clId="{71427278-AD3C-4FB2-8315-08F175AC5BD6}" dt="2021-03-26T05:19:05.245" v="2891" actId="207"/>
        <pc:sldMkLst>
          <pc:docMk/>
          <pc:sldMk cId="3351658714" sldId="806"/>
        </pc:sldMkLst>
        <pc:spChg chg="mod">
          <ac:chgData name="Evgenia Korneva" userId="e62070071816427d" providerId="LiveId" clId="{71427278-AD3C-4FB2-8315-08F175AC5BD6}" dt="2021-03-26T05:19:05.245" v="2891" actId="207"/>
          <ac:spMkLst>
            <pc:docMk/>
            <pc:sldMk cId="3351658714" sldId="806"/>
            <ac:spMk id="7" creationId="{19EC182A-965B-47E6-857C-F8ABCD80677E}"/>
          </ac:spMkLst>
        </pc:spChg>
      </pc:sldChg>
      <pc:sldChg chg="modSp new mod">
        <pc:chgData name="Evgenia Korneva" userId="e62070071816427d" providerId="LiveId" clId="{71427278-AD3C-4FB2-8315-08F175AC5BD6}" dt="2021-03-26T05:23:22.582" v="2939" actId="207"/>
        <pc:sldMkLst>
          <pc:docMk/>
          <pc:sldMk cId="3314178695" sldId="807"/>
        </pc:sldMkLst>
        <pc:spChg chg="mod">
          <ac:chgData name="Evgenia Korneva" userId="e62070071816427d" providerId="LiveId" clId="{71427278-AD3C-4FB2-8315-08F175AC5BD6}" dt="2021-03-25T22:53:30.921" v="2133" actId="20577"/>
          <ac:spMkLst>
            <pc:docMk/>
            <pc:sldMk cId="3314178695" sldId="807"/>
            <ac:spMk id="2" creationId="{7078B26F-7ADB-47BB-A28C-7B45EA76C622}"/>
          </ac:spMkLst>
        </pc:spChg>
        <pc:spChg chg="mod">
          <ac:chgData name="Evgenia Korneva" userId="e62070071816427d" providerId="LiveId" clId="{71427278-AD3C-4FB2-8315-08F175AC5BD6}" dt="2021-03-26T05:23:22.582" v="2939" actId="207"/>
          <ac:spMkLst>
            <pc:docMk/>
            <pc:sldMk cId="3314178695" sldId="807"/>
            <ac:spMk id="3" creationId="{5EA15B63-ACA4-4BF8-895F-89FBFEBE3985}"/>
          </ac:spMkLst>
        </pc:spChg>
      </pc:sldChg>
      <pc:sldChg chg="modSp new mod">
        <pc:chgData name="Evgenia Korneva" userId="e62070071816427d" providerId="LiveId" clId="{71427278-AD3C-4FB2-8315-08F175AC5BD6}" dt="2021-03-26T05:43:35.977" v="3385" actId="20577"/>
        <pc:sldMkLst>
          <pc:docMk/>
          <pc:sldMk cId="3626007388" sldId="808"/>
        </pc:sldMkLst>
        <pc:spChg chg="mod">
          <ac:chgData name="Evgenia Korneva" userId="e62070071816427d" providerId="LiveId" clId="{71427278-AD3C-4FB2-8315-08F175AC5BD6}" dt="2021-03-25T23:55:47.592" v="2319" actId="20577"/>
          <ac:spMkLst>
            <pc:docMk/>
            <pc:sldMk cId="3626007388" sldId="808"/>
            <ac:spMk id="2" creationId="{55502E49-11F6-4DC4-BA6F-AAA147A45306}"/>
          </ac:spMkLst>
        </pc:spChg>
        <pc:spChg chg="mod">
          <ac:chgData name="Evgenia Korneva" userId="e62070071816427d" providerId="LiveId" clId="{71427278-AD3C-4FB2-8315-08F175AC5BD6}" dt="2021-03-26T05:43:35.977" v="3385" actId="20577"/>
          <ac:spMkLst>
            <pc:docMk/>
            <pc:sldMk cId="3626007388" sldId="808"/>
            <ac:spMk id="3" creationId="{5D7BC7E8-B57F-4E59-8032-B72707E90E83}"/>
          </ac:spMkLst>
        </pc:spChg>
      </pc:sldChg>
      <pc:sldChg chg="addSp delSp modSp new mod">
        <pc:chgData name="Evgenia Korneva" userId="e62070071816427d" providerId="LiveId" clId="{71427278-AD3C-4FB2-8315-08F175AC5BD6}" dt="2021-03-25T23:55:59.187" v="2341" actId="20577"/>
        <pc:sldMkLst>
          <pc:docMk/>
          <pc:sldMk cId="2481364311" sldId="809"/>
        </pc:sldMkLst>
        <pc:spChg chg="del">
          <ac:chgData name="Evgenia Korneva" userId="e62070071816427d" providerId="LiveId" clId="{71427278-AD3C-4FB2-8315-08F175AC5BD6}" dt="2021-03-25T23:55:54.085" v="2322"/>
          <ac:spMkLst>
            <pc:docMk/>
            <pc:sldMk cId="2481364311" sldId="809"/>
            <ac:spMk id="2" creationId="{757B5E80-469A-42A9-AEB0-D6D100EB28D2}"/>
          </ac:spMkLst>
        </pc:spChg>
        <pc:spChg chg="del">
          <ac:chgData name="Evgenia Korneva" userId="e62070071816427d" providerId="LiveId" clId="{71427278-AD3C-4FB2-8315-08F175AC5BD6}" dt="2021-03-25T23:55:54.085" v="2322"/>
          <ac:spMkLst>
            <pc:docMk/>
            <pc:sldMk cId="2481364311" sldId="809"/>
            <ac:spMk id="3" creationId="{BF8F4EDC-135B-4BB9-9AE5-52690244D539}"/>
          </ac:spMkLst>
        </pc:spChg>
        <pc:spChg chg="mod">
          <ac:chgData name="Evgenia Korneva" userId="e62070071816427d" providerId="LiveId" clId="{71427278-AD3C-4FB2-8315-08F175AC5BD6}" dt="2021-03-25T23:55:54.085" v="2322"/>
          <ac:spMkLst>
            <pc:docMk/>
            <pc:sldMk cId="2481364311" sldId="809"/>
            <ac:spMk id="4" creationId="{01383434-D759-44B7-B39C-8804193C68FF}"/>
          </ac:spMkLst>
        </pc:spChg>
        <pc:spChg chg="mod">
          <ac:chgData name="Evgenia Korneva" userId="e62070071816427d" providerId="LiveId" clId="{71427278-AD3C-4FB2-8315-08F175AC5BD6}" dt="2021-03-25T23:55:54.085" v="2322"/>
          <ac:spMkLst>
            <pc:docMk/>
            <pc:sldMk cId="2481364311" sldId="809"/>
            <ac:spMk id="5" creationId="{B24ED84F-BB27-4AFF-A220-6E7A81C0DC04}"/>
          </ac:spMkLst>
        </pc:spChg>
        <pc:spChg chg="add mod">
          <ac:chgData name="Evgenia Korneva" userId="e62070071816427d" providerId="LiveId" clId="{71427278-AD3C-4FB2-8315-08F175AC5BD6}" dt="2021-03-25T23:55:59.187" v="2341" actId="20577"/>
          <ac:spMkLst>
            <pc:docMk/>
            <pc:sldMk cId="2481364311" sldId="809"/>
            <ac:spMk id="6" creationId="{48FB5BB3-7D12-44FA-9CFB-84D4E8B8EE0F}"/>
          </ac:spMkLst>
        </pc:spChg>
        <pc:spChg chg="add mod">
          <ac:chgData name="Evgenia Korneva" userId="e62070071816427d" providerId="LiveId" clId="{71427278-AD3C-4FB2-8315-08F175AC5BD6}" dt="2021-03-25T23:55:54.085" v="2322"/>
          <ac:spMkLst>
            <pc:docMk/>
            <pc:sldMk cId="2481364311" sldId="809"/>
            <ac:spMk id="7" creationId="{A16AD54C-1714-4B43-A8EB-A70DCEC10EEE}"/>
          </ac:spMkLst>
        </pc:spChg>
      </pc:sldChg>
      <pc:sldChg chg="modSp new mod">
        <pc:chgData name="Evgenia Korneva" userId="e62070071816427d" providerId="LiveId" clId="{71427278-AD3C-4FB2-8315-08F175AC5BD6}" dt="2021-03-26T05:51:11.267" v="3400" actId="20577"/>
        <pc:sldMkLst>
          <pc:docMk/>
          <pc:sldMk cId="28762044" sldId="810"/>
        </pc:sldMkLst>
        <pc:spChg chg="mod">
          <ac:chgData name="Evgenia Korneva" userId="e62070071816427d" providerId="LiveId" clId="{71427278-AD3C-4FB2-8315-08F175AC5BD6}" dt="2021-03-25T23:56:21.668" v="2361" actId="20577"/>
          <ac:spMkLst>
            <pc:docMk/>
            <pc:sldMk cId="28762044" sldId="810"/>
            <ac:spMk id="2" creationId="{24836BA9-DFAA-407A-B15B-52DD07D169EB}"/>
          </ac:spMkLst>
        </pc:spChg>
        <pc:spChg chg="mod">
          <ac:chgData name="Evgenia Korneva" userId="e62070071816427d" providerId="LiveId" clId="{71427278-AD3C-4FB2-8315-08F175AC5BD6}" dt="2021-03-26T05:51:11.267" v="3400" actId="20577"/>
          <ac:spMkLst>
            <pc:docMk/>
            <pc:sldMk cId="28762044" sldId="810"/>
            <ac:spMk id="3" creationId="{38901736-2ACD-4CCC-B4F2-DF38EF74B438}"/>
          </ac:spMkLst>
        </pc:spChg>
      </pc:sldChg>
      <pc:sldChg chg="modSp new mod">
        <pc:chgData name="Evgenia Korneva" userId="e62070071816427d" providerId="LiveId" clId="{71427278-AD3C-4FB2-8315-08F175AC5BD6}" dt="2021-03-26T05:55:34.091" v="3586" actId="20577"/>
        <pc:sldMkLst>
          <pc:docMk/>
          <pc:sldMk cId="3639038394" sldId="811"/>
        </pc:sldMkLst>
        <pc:spChg chg="mod">
          <ac:chgData name="Evgenia Korneva" userId="e62070071816427d" providerId="LiveId" clId="{71427278-AD3C-4FB2-8315-08F175AC5BD6}" dt="2021-03-26T05:51:42.077" v="3417" actId="20577"/>
          <ac:spMkLst>
            <pc:docMk/>
            <pc:sldMk cId="3639038394" sldId="811"/>
            <ac:spMk id="2" creationId="{D1FEFB61-D56C-452E-A5B1-31FBF00F8A9C}"/>
          </ac:spMkLst>
        </pc:spChg>
        <pc:spChg chg="mod">
          <ac:chgData name="Evgenia Korneva" userId="e62070071816427d" providerId="LiveId" clId="{71427278-AD3C-4FB2-8315-08F175AC5BD6}" dt="2021-03-26T05:55:34.091" v="3586" actId="20577"/>
          <ac:spMkLst>
            <pc:docMk/>
            <pc:sldMk cId="3639038394" sldId="811"/>
            <ac:spMk id="3" creationId="{356ACD78-8F0B-406C-9451-60E8B2C3E709}"/>
          </ac:spMkLst>
        </pc:spChg>
      </pc:sldChg>
      <pc:sldChg chg="modSp new mod">
        <pc:chgData name="Evgenia Korneva" userId="e62070071816427d" providerId="LiveId" clId="{71427278-AD3C-4FB2-8315-08F175AC5BD6}" dt="2021-03-26T06:07:21.966" v="3812" actId="403"/>
        <pc:sldMkLst>
          <pc:docMk/>
          <pc:sldMk cId="226722004" sldId="812"/>
        </pc:sldMkLst>
        <pc:spChg chg="mod">
          <ac:chgData name="Evgenia Korneva" userId="e62070071816427d" providerId="LiveId" clId="{71427278-AD3C-4FB2-8315-08F175AC5BD6}" dt="2021-03-26T05:57:29.875" v="3602" actId="20577"/>
          <ac:spMkLst>
            <pc:docMk/>
            <pc:sldMk cId="226722004" sldId="812"/>
            <ac:spMk id="2" creationId="{EFF0F95E-C17E-4856-B806-E306014B02DF}"/>
          </ac:spMkLst>
        </pc:spChg>
        <pc:spChg chg="mod">
          <ac:chgData name="Evgenia Korneva" userId="e62070071816427d" providerId="LiveId" clId="{71427278-AD3C-4FB2-8315-08F175AC5BD6}" dt="2021-03-26T06:07:21.966" v="3812" actId="403"/>
          <ac:spMkLst>
            <pc:docMk/>
            <pc:sldMk cId="226722004" sldId="812"/>
            <ac:spMk id="3" creationId="{09DB6673-E294-4393-884D-7E32A280B2CB}"/>
          </ac:spMkLst>
        </pc:spChg>
      </pc:sldChg>
      <pc:sldChg chg="modSp new mod">
        <pc:chgData name="Evgenia Korneva" userId="e62070071816427d" providerId="LiveId" clId="{71427278-AD3C-4FB2-8315-08F175AC5BD6}" dt="2021-03-26T06:12:41.864" v="4032" actId="20577"/>
        <pc:sldMkLst>
          <pc:docMk/>
          <pc:sldMk cId="1569292301" sldId="813"/>
        </pc:sldMkLst>
        <pc:spChg chg="mod">
          <ac:chgData name="Evgenia Korneva" userId="e62070071816427d" providerId="LiveId" clId="{71427278-AD3C-4FB2-8315-08F175AC5BD6}" dt="2021-03-26T06:07:51.098" v="3830" actId="20577"/>
          <ac:spMkLst>
            <pc:docMk/>
            <pc:sldMk cId="1569292301" sldId="813"/>
            <ac:spMk id="2" creationId="{85DACD8E-E1DE-474B-A2AE-7273DD134481}"/>
          </ac:spMkLst>
        </pc:spChg>
        <pc:spChg chg="mod">
          <ac:chgData name="Evgenia Korneva" userId="e62070071816427d" providerId="LiveId" clId="{71427278-AD3C-4FB2-8315-08F175AC5BD6}" dt="2021-03-26T06:12:41.864" v="4032" actId="20577"/>
          <ac:spMkLst>
            <pc:docMk/>
            <pc:sldMk cId="1569292301" sldId="813"/>
            <ac:spMk id="3" creationId="{31DB9DD8-F98E-4DA9-ADAF-6CF563DA7E9F}"/>
          </ac:spMkLst>
        </pc:spChg>
      </pc:sldChg>
      <pc:sldChg chg="modSp add">
        <pc:chgData name="Evgenia Korneva" userId="e62070071816427d" providerId="LiveId" clId="{71427278-AD3C-4FB2-8315-08F175AC5BD6}" dt="2021-03-26T05:10:34.529" v="2786" actId="207"/>
        <pc:sldMkLst>
          <pc:docMk/>
          <pc:sldMk cId="77619376" sldId="814"/>
        </pc:sldMkLst>
        <pc:spChg chg="mod">
          <ac:chgData name="Evgenia Korneva" userId="e62070071816427d" providerId="LiveId" clId="{71427278-AD3C-4FB2-8315-08F175AC5BD6}" dt="2021-03-26T05:10:34.529" v="2786" actId="207"/>
          <ac:spMkLst>
            <pc:docMk/>
            <pc:sldMk cId="77619376" sldId="814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0:42.718" v="2788" actId="207"/>
        <pc:sldMkLst>
          <pc:docMk/>
          <pc:sldMk cId="3925052092" sldId="815"/>
        </pc:sldMkLst>
        <pc:spChg chg="mod">
          <ac:chgData name="Evgenia Korneva" userId="e62070071816427d" providerId="LiveId" clId="{71427278-AD3C-4FB2-8315-08F175AC5BD6}" dt="2021-03-26T05:10:42.718" v="2788" actId="207"/>
          <ac:spMkLst>
            <pc:docMk/>
            <pc:sldMk cId="3925052092" sldId="815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1:03.693" v="2790" actId="207"/>
        <pc:sldMkLst>
          <pc:docMk/>
          <pc:sldMk cId="2972518019" sldId="816"/>
        </pc:sldMkLst>
        <pc:spChg chg="mod">
          <ac:chgData name="Evgenia Korneva" userId="e62070071816427d" providerId="LiveId" clId="{71427278-AD3C-4FB2-8315-08F175AC5BD6}" dt="2021-03-26T05:11:03.693" v="2790" actId="207"/>
          <ac:spMkLst>
            <pc:docMk/>
            <pc:sldMk cId="2972518019" sldId="816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1:12.491" v="2792" actId="207"/>
        <pc:sldMkLst>
          <pc:docMk/>
          <pc:sldMk cId="1991676043" sldId="817"/>
        </pc:sldMkLst>
        <pc:spChg chg="mod">
          <ac:chgData name="Evgenia Korneva" userId="e62070071816427d" providerId="LiveId" clId="{71427278-AD3C-4FB2-8315-08F175AC5BD6}" dt="2021-03-26T05:11:12.491" v="2792" actId="207"/>
          <ac:spMkLst>
            <pc:docMk/>
            <pc:sldMk cId="1991676043" sldId="817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1:19.603" v="2794" actId="207"/>
        <pc:sldMkLst>
          <pc:docMk/>
          <pc:sldMk cId="2231964573" sldId="818"/>
        </pc:sldMkLst>
        <pc:spChg chg="mod">
          <ac:chgData name="Evgenia Korneva" userId="e62070071816427d" providerId="LiveId" clId="{71427278-AD3C-4FB2-8315-08F175AC5BD6}" dt="2021-03-26T05:11:19.603" v="2794" actId="207"/>
          <ac:spMkLst>
            <pc:docMk/>
            <pc:sldMk cId="2231964573" sldId="818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1:31.288" v="2796" actId="207"/>
        <pc:sldMkLst>
          <pc:docMk/>
          <pc:sldMk cId="2480457515" sldId="819"/>
        </pc:sldMkLst>
        <pc:spChg chg="mod">
          <ac:chgData name="Evgenia Korneva" userId="e62070071816427d" providerId="LiveId" clId="{71427278-AD3C-4FB2-8315-08F175AC5BD6}" dt="2021-03-26T05:11:31.288" v="2796" actId="207"/>
          <ac:spMkLst>
            <pc:docMk/>
            <pc:sldMk cId="2480457515" sldId="819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1:45.497" v="2798" actId="207"/>
        <pc:sldMkLst>
          <pc:docMk/>
          <pc:sldMk cId="2446765116" sldId="820"/>
        </pc:sldMkLst>
        <pc:spChg chg="mod">
          <ac:chgData name="Evgenia Korneva" userId="e62070071816427d" providerId="LiveId" clId="{71427278-AD3C-4FB2-8315-08F175AC5BD6}" dt="2021-03-26T05:11:45.497" v="2798" actId="207"/>
          <ac:spMkLst>
            <pc:docMk/>
            <pc:sldMk cId="2446765116" sldId="820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1:56.319" v="2800" actId="207"/>
        <pc:sldMkLst>
          <pc:docMk/>
          <pc:sldMk cId="2565517483" sldId="821"/>
        </pc:sldMkLst>
        <pc:spChg chg="mod">
          <ac:chgData name="Evgenia Korneva" userId="e62070071816427d" providerId="LiveId" clId="{71427278-AD3C-4FB2-8315-08F175AC5BD6}" dt="2021-03-26T05:11:56.319" v="2800" actId="207"/>
          <ac:spMkLst>
            <pc:docMk/>
            <pc:sldMk cId="2565517483" sldId="821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2:05.676" v="2802" actId="207"/>
        <pc:sldMkLst>
          <pc:docMk/>
          <pc:sldMk cId="4040882453" sldId="822"/>
        </pc:sldMkLst>
        <pc:spChg chg="mod">
          <ac:chgData name="Evgenia Korneva" userId="e62070071816427d" providerId="LiveId" clId="{71427278-AD3C-4FB2-8315-08F175AC5BD6}" dt="2021-03-26T05:12:05.676" v="2802" actId="207"/>
          <ac:spMkLst>
            <pc:docMk/>
            <pc:sldMk cId="4040882453" sldId="822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2:13.823" v="2804" actId="207"/>
        <pc:sldMkLst>
          <pc:docMk/>
          <pc:sldMk cId="2359056746" sldId="823"/>
        </pc:sldMkLst>
        <pc:spChg chg="mod">
          <ac:chgData name="Evgenia Korneva" userId="e62070071816427d" providerId="LiveId" clId="{71427278-AD3C-4FB2-8315-08F175AC5BD6}" dt="2021-03-26T05:12:13.823" v="2804" actId="207"/>
          <ac:spMkLst>
            <pc:docMk/>
            <pc:sldMk cId="2359056746" sldId="823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2:23.842" v="2806" actId="207"/>
        <pc:sldMkLst>
          <pc:docMk/>
          <pc:sldMk cId="2896801612" sldId="824"/>
        </pc:sldMkLst>
        <pc:spChg chg="mod">
          <ac:chgData name="Evgenia Korneva" userId="e62070071816427d" providerId="LiveId" clId="{71427278-AD3C-4FB2-8315-08F175AC5BD6}" dt="2021-03-26T05:12:23.842" v="2806" actId="207"/>
          <ac:spMkLst>
            <pc:docMk/>
            <pc:sldMk cId="2896801612" sldId="824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2:39.914" v="2808" actId="207"/>
        <pc:sldMkLst>
          <pc:docMk/>
          <pc:sldMk cId="1325636739" sldId="825"/>
        </pc:sldMkLst>
        <pc:spChg chg="mod">
          <ac:chgData name="Evgenia Korneva" userId="e62070071816427d" providerId="LiveId" clId="{71427278-AD3C-4FB2-8315-08F175AC5BD6}" dt="2021-03-26T05:12:39.914" v="2808" actId="207"/>
          <ac:spMkLst>
            <pc:docMk/>
            <pc:sldMk cId="1325636739" sldId="825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2:47.021" v="2810" actId="207"/>
        <pc:sldMkLst>
          <pc:docMk/>
          <pc:sldMk cId="3300208982" sldId="826"/>
        </pc:sldMkLst>
        <pc:spChg chg="mod">
          <ac:chgData name="Evgenia Korneva" userId="e62070071816427d" providerId="LiveId" clId="{71427278-AD3C-4FB2-8315-08F175AC5BD6}" dt="2021-03-26T05:12:47.021" v="2810" actId="207"/>
          <ac:spMkLst>
            <pc:docMk/>
            <pc:sldMk cId="3300208982" sldId="826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2:52.682" v="2812" actId="207"/>
        <pc:sldMkLst>
          <pc:docMk/>
          <pc:sldMk cId="3104438896" sldId="827"/>
        </pc:sldMkLst>
        <pc:spChg chg="mod">
          <ac:chgData name="Evgenia Korneva" userId="e62070071816427d" providerId="LiveId" clId="{71427278-AD3C-4FB2-8315-08F175AC5BD6}" dt="2021-03-26T05:12:52.682" v="2812" actId="207"/>
          <ac:spMkLst>
            <pc:docMk/>
            <pc:sldMk cId="3104438896" sldId="827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3:07.027" v="2815" actId="207"/>
        <pc:sldMkLst>
          <pc:docMk/>
          <pc:sldMk cId="1110380132" sldId="828"/>
        </pc:sldMkLst>
        <pc:spChg chg="mod">
          <ac:chgData name="Evgenia Korneva" userId="e62070071816427d" providerId="LiveId" clId="{71427278-AD3C-4FB2-8315-08F175AC5BD6}" dt="2021-03-26T05:13:07.027" v="2815" actId="207"/>
          <ac:spMkLst>
            <pc:docMk/>
            <pc:sldMk cId="1110380132" sldId="828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3:13.636" v="2817" actId="207"/>
        <pc:sldMkLst>
          <pc:docMk/>
          <pc:sldMk cId="2123550743" sldId="829"/>
        </pc:sldMkLst>
        <pc:spChg chg="mod">
          <ac:chgData name="Evgenia Korneva" userId="e62070071816427d" providerId="LiveId" clId="{71427278-AD3C-4FB2-8315-08F175AC5BD6}" dt="2021-03-26T05:13:13.636" v="2817" actId="207"/>
          <ac:spMkLst>
            <pc:docMk/>
            <pc:sldMk cId="2123550743" sldId="829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3:19.505" v="2819" actId="207"/>
        <pc:sldMkLst>
          <pc:docMk/>
          <pc:sldMk cId="967730079" sldId="830"/>
        </pc:sldMkLst>
        <pc:spChg chg="mod">
          <ac:chgData name="Evgenia Korneva" userId="e62070071816427d" providerId="LiveId" clId="{71427278-AD3C-4FB2-8315-08F175AC5BD6}" dt="2021-03-26T05:13:19.505" v="2819" actId="207"/>
          <ac:spMkLst>
            <pc:docMk/>
            <pc:sldMk cId="967730079" sldId="830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3:35.887" v="2821" actId="207"/>
        <pc:sldMkLst>
          <pc:docMk/>
          <pc:sldMk cId="804175624" sldId="831"/>
        </pc:sldMkLst>
        <pc:spChg chg="mod">
          <ac:chgData name="Evgenia Korneva" userId="e62070071816427d" providerId="LiveId" clId="{71427278-AD3C-4FB2-8315-08F175AC5BD6}" dt="2021-03-26T05:13:35.887" v="2821" actId="207"/>
          <ac:spMkLst>
            <pc:docMk/>
            <pc:sldMk cId="804175624" sldId="831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3:42.583" v="2823" actId="207"/>
        <pc:sldMkLst>
          <pc:docMk/>
          <pc:sldMk cId="56449612" sldId="832"/>
        </pc:sldMkLst>
        <pc:spChg chg="mod">
          <ac:chgData name="Evgenia Korneva" userId="e62070071816427d" providerId="LiveId" clId="{71427278-AD3C-4FB2-8315-08F175AC5BD6}" dt="2021-03-26T05:13:42.583" v="2823" actId="207"/>
          <ac:spMkLst>
            <pc:docMk/>
            <pc:sldMk cId="56449612" sldId="832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3:55.183" v="2827" actId="207"/>
        <pc:sldMkLst>
          <pc:docMk/>
          <pc:sldMk cId="458644583" sldId="833"/>
        </pc:sldMkLst>
        <pc:spChg chg="mod">
          <ac:chgData name="Evgenia Korneva" userId="e62070071816427d" providerId="LiveId" clId="{71427278-AD3C-4FB2-8315-08F175AC5BD6}" dt="2021-03-26T05:13:55.183" v="2827" actId="207"/>
          <ac:spMkLst>
            <pc:docMk/>
            <pc:sldMk cId="458644583" sldId="833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4:02.003" v="2829" actId="207"/>
        <pc:sldMkLst>
          <pc:docMk/>
          <pc:sldMk cId="1621340395" sldId="834"/>
        </pc:sldMkLst>
        <pc:spChg chg="mod">
          <ac:chgData name="Evgenia Korneva" userId="e62070071816427d" providerId="LiveId" clId="{71427278-AD3C-4FB2-8315-08F175AC5BD6}" dt="2021-03-26T05:14:02.003" v="2829" actId="207"/>
          <ac:spMkLst>
            <pc:docMk/>
            <pc:sldMk cId="1621340395" sldId="834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4:08.332" v="2831" actId="207"/>
        <pc:sldMkLst>
          <pc:docMk/>
          <pc:sldMk cId="3605334450" sldId="835"/>
        </pc:sldMkLst>
        <pc:spChg chg="mod">
          <ac:chgData name="Evgenia Korneva" userId="e62070071816427d" providerId="LiveId" clId="{71427278-AD3C-4FB2-8315-08F175AC5BD6}" dt="2021-03-26T05:14:08.332" v="2831" actId="207"/>
          <ac:spMkLst>
            <pc:docMk/>
            <pc:sldMk cId="3605334450" sldId="835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4:14.828" v="2833" actId="207"/>
        <pc:sldMkLst>
          <pc:docMk/>
          <pc:sldMk cId="900808470" sldId="836"/>
        </pc:sldMkLst>
        <pc:spChg chg="mod">
          <ac:chgData name="Evgenia Korneva" userId="e62070071816427d" providerId="LiveId" clId="{71427278-AD3C-4FB2-8315-08F175AC5BD6}" dt="2021-03-26T05:14:14.828" v="2833" actId="207"/>
          <ac:spMkLst>
            <pc:docMk/>
            <pc:sldMk cId="900808470" sldId="836"/>
            <ac:spMk id="7" creationId="{24EAA4DF-2072-4477-9C4B-948B77063FC2}"/>
          </ac:spMkLst>
        </pc:spChg>
      </pc:sldChg>
      <pc:sldChg chg="modSp add mod">
        <pc:chgData name="Evgenia Korneva" userId="e62070071816427d" providerId="LiveId" clId="{71427278-AD3C-4FB2-8315-08F175AC5BD6}" dt="2021-03-26T05:14:34.670" v="2839" actId="404"/>
        <pc:sldMkLst>
          <pc:docMk/>
          <pc:sldMk cId="3281972588" sldId="837"/>
        </pc:sldMkLst>
        <pc:spChg chg="mod">
          <ac:chgData name="Evgenia Korneva" userId="e62070071816427d" providerId="LiveId" clId="{71427278-AD3C-4FB2-8315-08F175AC5BD6}" dt="2021-03-26T05:14:34.670" v="2839" actId="404"/>
          <ac:spMkLst>
            <pc:docMk/>
            <pc:sldMk cId="3281972588" sldId="837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4:50.446" v="2842" actId="207"/>
        <pc:sldMkLst>
          <pc:docMk/>
          <pc:sldMk cId="3377737796" sldId="838"/>
        </pc:sldMkLst>
        <pc:spChg chg="mod">
          <ac:chgData name="Evgenia Korneva" userId="e62070071816427d" providerId="LiveId" clId="{71427278-AD3C-4FB2-8315-08F175AC5BD6}" dt="2021-03-26T05:14:50.446" v="2842" actId="207"/>
          <ac:spMkLst>
            <pc:docMk/>
            <pc:sldMk cId="3377737796" sldId="838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4:57.298" v="2844" actId="207"/>
        <pc:sldMkLst>
          <pc:docMk/>
          <pc:sldMk cId="3786599924" sldId="839"/>
        </pc:sldMkLst>
        <pc:spChg chg="mod">
          <ac:chgData name="Evgenia Korneva" userId="e62070071816427d" providerId="LiveId" clId="{71427278-AD3C-4FB2-8315-08F175AC5BD6}" dt="2021-03-26T05:14:57.298" v="2844" actId="207"/>
          <ac:spMkLst>
            <pc:docMk/>
            <pc:sldMk cId="3786599924" sldId="839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5:03.397" v="2846" actId="207"/>
        <pc:sldMkLst>
          <pc:docMk/>
          <pc:sldMk cId="2934809751" sldId="840"/>
        </pc:sldMkLst>
        <pc:spChg chg="mod">
          <ac:chgData name="Evgenia Korneva" userId="e62070071816427d" providerId="LiveId" clId="{71427278-AD3C-4FB2-8315-08F175AC5BD6}" dt="2021-03-26T05:15:03.397" v="2846" actId="207"/>
          <ac:spMkLst>
            <pc:docMk/>
            <pc:sldMk cId="2934809751" sldId="840"/>
            <ac:spMk id="7" creationId="{24EAA4DF-2072-4477-9C4B-948B77063FC2}"/>
          </ac:spMkLst>
        </pc:spChg>
      </pc:sldChg>
      <pc:sldChg chg="modSp add">
        <pc:chgData name="Evgenia Korneva" userId="e62070071816427d" providerId="LiveId" clId="{71427278-AD3C-4FB2-8315-08F175AC5BD6}" dt="2021-03-26T05:15:10.342" v="2848" actId="207"/>
        <pc:sldMkLst>
          <pc:docMk/>
          <pc:sldMk cId="3068132009" sldId="841"/>
        </pc:sldMkLst>
        <pc:spChg chg="mod">
          <ac:chgData name="Evgenia Korneva" userId="e62070071816427d" providerId="LiveId" clId="{71427278-AD3C-4FB2-8315-08F175AC5BD6}" dt="2021-03-26T05:15:10.342" v="2848" actId="207"/>
          <ac:spMkLst>
            <pc:docMk/>
            <pc:sldMk cId="3068132009" sldId="841"/>
            <ac:spMk id="7" creationId="{24EAA4DF-2072-4477-9C4B-948B77063FC2}"/>
          </ac:spMkLst>
        </pc:spChg>
      </pc:sldChg>
      <pc:sldChg chg="add del">
        <pc:chgData name="Evgenia Korneva" userId="e62070071816427d" providerId="LiveId" clId="{71427278-AD3C-4FB2-8315-08F175AC5BD6}" dt="2021-03-26T05:17:59.989" v="2867"/>
        <pc:sldMkLst>
          <pc:docMk/>
          <pc:sldMk cId="791347756" sldId="842"/>
        </pc:sldMkLst>
      </pc:sldChg>
      <pc:sldChg chg="modSp add">
        <pc:chgData name="Evgenia Korneva" userId="e62070071816427d" providerId="LiveId" clId="{71427278-AD3C-4FB2-8315-08F175AC5BD6}" dt="2021-03-26T05:19:14.193" v="2893" actId="207"/>
        <pc:sldMkLst>
          <pc:docMk/>
          <pc:sldMk cId="863551455" sldId="842"/>
        </pc:sldMkLst>
        <pc:spChg chg="mod">
          <ac:chgData name="Evgenia Korneva" userId="e62070071816427d" providerId="LiveId" clId="{71427278-AD3C-4FB2-8315-08F175AC5BD6}" dt="2021-03-26T05:19:14.193" v="2893" actId="207"/>
          <ac:spMkLst>
            <pc:docMk/>
            <pc:sldMk cId="863551455" sldId="842"/>
            <ac:spMk id="7" creationId="{19EC182A-965B-47E6-857C-F8ABCD80677E}"/>
          </ac:spMkLst>
        </pc:spChg>
      </pc:sldChg>
      <pc:sldChg chg="add del">
        <pc:chgData name="Evgenia Korneva" userId="e62070071816427d" providerId="LiveId" clId="{71427278-AD3C-4FB2-8315-08F175AC5BD6}" dt="2021-03-26T05:17:14.801" v="2863"/>
        <pc:sldMkLst>
          <pc:docMk/>
          <pc:sldMk cId="1218741200" sldId="842"/>
        </pc:sldMkLst>
      </pc:sldChg>
      <pc:sldChg chg="modSp add">
        <pc:chgData name="Evgenia Korneva" userId="e62070071816427d" providerId="LiveId" clId="{71427278-AD3C-4FB2-8315-08F175AC5BD6}" dt="2021-03-26T05:19:26.791" v="2895" actId="207"/>
        <pc:sldMkLst>
          <pc:docMk/>
          <pc:sldMk cId="3986310200" sldId="843"/>
        </pc:sldMkLst>
        <pc:spChg chg="mod">
          <ac:chgData name="Evgenia Korneva" userId="e62070071816427d" providerId="LiveId" clId="{71427278-AD3C-4FB2-8315-08F175AC5BD6}" dt="2021-03-26T05:19:26.791" v="2895" actId="207"/>
          <ac:spMkLst>
            <pc:docMk/>
            <pc:sldMk cId="3986310200" sldId="843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19:36.539" v="2897" actId="207"/>
        <pc:sldMkLst>
          <pc:docMk/>
          <pc:sldMk cId="3757151761" sldId="844"/>
        </pc:sldMkLst>
        <pc:spChg chg="mod">
          <ac:chgData name="Evgenia Korneva" userId="e62070071816427d" providerId="LiveId" clId="{71427278-AD3C-4FB2-8315-08F175AC5BD6}" dt="2021-03-26T05:19:36.539" v="2897" actId="207"/>
          <ac:spMkLst>
            <pc:docMk/>
            <pc:sldMk cId="3757151761" sldId="844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19:48.222" v="2899" actId="207"/>
        <pc:sldMkLst>
          <pc:docMk/>
          <pc:sldMk cId="841899640" sldId="845"/>
        </pc:sldMkLst>
        <pc:spChg chg="mod">
          <ac:chgData name="Evgenia Korneva" userId="e62070071816427d" providerId="LiveId" clId="{71427278-AD3C-4FB2-8315-08F175AC5BD6}" dt="2021-03-26T05:19:48.222" v="2899" actId="207"/>
          <ac:spMkLst>
            <pc:docMk/>
            <pc:sldMk cId="841899640" sldId="845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19:54.942" v="2901" actId="207"/>
        <pc:sldMkLst>
          <pc:docMk/>
          <pc:sldMk cId="192934719" sldId="846"/>
        </pc:sldMkLst>
        <pc:spChg chg="mod">
          <ac:chgData name="Evgenia Korneva" userId="e62070071816427d" providerId="LiveId" clId="{71427278-AD3C-4FB2-8315-08F175AC5BD6}" dt="2021-03-26T05:19:54.942" v="2901" actId="207"/>
          <ac:spMkLst>
            <pc:docMk/>
            <pc:sldMk cId="192934719" sldId="846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0:02.385" v="2903" actId="207"/>
        <pc:sldMkLst>
          <pc:docMk/>
          <pc:sldMk cId="2801896875" sldId="847"/>
        </pc:sldMkLst>
        <pc:spChg chg="mod">
          <ac:chgData name="Evgenia Korneva" userId="e62070071816427d" providerId="LiveId" clId="{71427278-AD3C-4FB2-8315-08F175AC5BD6}" dt="2021-03-26T05:20:02.385" v="2903" actId="207"/>
          <ac:spMkLst>
            <pc:docMk/>
            <pc:sldMk cId="2801896875" sldId="847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0:22.050" v="2905" actId="207"/>
        <pc:sldMkLst>
          <pc:docMk/>
          <pc:sldMk cId="2835540871" sldId="848"/>
        </pc:sldMkLst>
        <pc:spChg chg="mod">
          <ac:chgData name="Evgenia Korneva" userId="e62070071816427d" providerId="LiveId" clId="{71427278-AD3C-4FB2-8315-08F175AC5BD6}" dt="2021-03-26T05:20:22.050" v="2905" actId="207"/>
          <ac:spMkLst>
            <pc:docMk/>
            <pc:sldMk cId="2835540871" sldId="848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0:32.017" v="2907" actId="207"/>
        <pc:sldMkLst>
          <pc:docMk/>
          <pc:sldMk cId="3358805480" sldId="849"/>
        </pc:sldMkLst>
        <pc:spChg chg="mod">
          <ac:chgData name="Evgenia Korneva" userId="e62070071816427d" providerId="LiveId" clId="{71427278-AD3C-4FB2-8315-08F175AC5BD6}" dt="2021-03-26T05:20:32.017" v="2907" actId="207"/>
          <ac:spMkLst>
            <pc:docMk/>
            <pc:sldMk cId="3358805480" sldId="849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0:38.311" v="2909" actId="207"/>
        <pc:sldMkLst>
          <pc:docMk/>
          <pc:sldMk cId="1251464908" sldId="850"/>
        </pc:sldMkLst>
        <pc:spChg chg="mod">
          <ac:chgData name="Evgenia Korneva" userId="e62070071816427d" providerId="LiveId" clId="{71427278-AD3C-4FB2-8315-08F175AC5BD6}" dt="2021-03-26T05:20:38.311" v="2909" actId="207"/>
          <ac:spMkLst>
            <pc:docMk/>
            <pc:sldMk cId="1251464908" sldId="850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0:45.866" v="2911" actId="207"/>
        <pc:sldMkLst>
          <pc:docMk/>
          <pc:sldMk cId="1722674170" sldId="851"/>
        </pc:sldMkLst>
        <pc:spChg chg="mod">
          <ac:chgData name="Evgenia Korneva" userId="e62070071816427d" providerId="LiveId" clId="{71427278-AD3C-4FB2-8315-08F175AC5BD6}" dt="2021-03-26T05:20:45.866" v="2911" actId="207"/>
          <ac:spMkLst>
            <pc:docMk/>
            <pc:sldMk cId="1722674170" sldId="851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0:54.432" v="2913" actId="207"/>
        <pc:sldMkLst>
          <pc:docMk/>
          <pc:sldMk cId="4206800148" sldId="852"/>
        </pc:sldMkLst>
        <pc:spChg chg="mod">
          <ac:chgData name="Evgenia Korneva" userId="e62070071816427d" providerId="LiveId" clId="{71427278-AD3C-4FB2-8315-08F175AC5BD6}" dt="2021-03-26T05:20:54.432" v="2913" actId="207"/>
          <ac:spMkLst>
            <pc:docMk/>
            <pc:sldMk cId="4206800148" sldId="852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1:04.032" v="2915" actId="207"/>
        <pc:sldMkLst>
          <pc:docMk/>
          <pc:sldMk cId="3602420124" sldId="853"/>
        </pc:sldMkLst>
        <pc:spChg chg="mod">
          <ac:chgData name="Evgenia Korneva" userId="e62070071816427d" providerId="LiveId" clId="{71427278-AD3C-4FB2-8315-08F175AC5BD6}" dt="2021-03-26T05:21:04.032" v="2915" actId="207"/>
          <ac:spMkLst>
            <pc:docMk/>
            <pc:sldMk cId="3602420124" sldId="853"/>
            <ac:spMk id="7" creationId="{19EC182A-965B-47E6-857C-F8ABCD80677E}"/>
          </ac:spMkLst>
        </pc:spChg>
      </pc:sldChg>
      <pc:sldChg chg="modSp add">
        <pc:chgData name="Evgenia Korneva" userId="e62070071816427d" providerId="LiveId" clId="{71427278-AD3C-4FB2-8315-08F175AC5BD6}" dt="2021-03-26T05:23:17.268" v="2938" actId="207"/>
        <pc:sldMkLst>
          <pc:docMk/>
          <pc:sldMk cId="1010672673" sldId="854"/>
        </pc:sldMkLst>
        <pc:spChg chg="mod">
          <ac:chgData name="Evgenia Korneva" userId="e62070071816427d" providerId="LiveId" clId="{71427278-AD3C-4FB2-8315-08F175AC5BD6}" dt="2021-03-26T05:23:17.268" v="2938" actId="207"/>
          <ac:spMkLst>
            <pc:docMk/>
            <pc:sldMk cId="1010672673" sldId="854"/>
            <ac:spMk id="3" creationId="{5EA15B63-ACA4-4BF8-895F-89FBFEBE3985}"/>
          </ac:spMkLst>
        </pc:spChg>
      </pc:sldChg>
      <pc:sldChg chg="modSp add">
        <pc:chgData name="Evgenia Korneva" userId="e62070071816427d" providerId="LiveId" clId="{71427278-AD3C-4FB2-8315-08F175AC5BD6}" dt="2021-03-26T05:23:11.760" v="2937" actId="207"/>
        <pc:sldMkLst>
          <pc:docMk/>
          <pc:sldMk cId="1894553390" sldId="855"/>
        </pc:sldMkLst>
        <pc:spChg chg="mod">
          <ac:chgData name="Evgenia Korneva" userId="e62070071816427d" providerId="LiveId" clId="{71427278-AD3C-4FB2-8315-08F175AC5BD6}" dt="2021-03-26T05:23:11.760" v="2937" actId="207"/>
          <ac:spMkLst>
            <pc:docMk/>
            <pc:sldMk cId="1894553390" sldId="855"/>
            <ac:spMk id="3" creationId="{5EA15B63-ACA4-4BF8-895F-89FBFEBE3985}"/>
          </ac:spMkLst>
        </pc:spChg>
      </pc:sldChg>
      <pc:sldChg chg="modSp add">
        <pc:chgData name="Evgenia Korneva" userId="e62070071816427d" providerId="LiveId" clId="{71427278-AD3C-4FB2-8315-08F175AC5BD6}" dt="2021-03-26T05:40:52.251" v="3321" actId="207"/>
        <pc:sldMkLst>
          <pc:docMk/>
          <pc:sldMk cId="2917587200" sldId="856"/>
        </pc:sldMkLst>
        <pc:spChg chg="mod">
          <ac:chgData name="Evgenia Korneva" userId="e62070071816427d" providerId="LiveId" clId="{71427278-AD3C-4FB2-8315-08F175AC5BD6}" dt="2021-03-26T05:40:52.251" v="3321" actId="207"/>
          <ac:spMkLst>
            <pc:docMk/>
            <pc:sldMk cId="2917587200" sldId="856"/>
            <ac:spMk id="3" creationId="{5EA15B63-ACA4-4BF8-895F-89FBFEBE3985}"/>
          </ac:spMkLst>
        </pc:spChg>
      </pc:sldChg>
      <pc:sldChg chg="modSp add del">
        <pc:chgData name="Evgenia Korneva" userId="e62070071816427d" providerId="LiveId" clId="{71427278-AD3C-4FB2-8315-08F175AC5BD6}" dt="2021-03-26T05:21:52.149" v="2924"/>
        <pc:sldMkLst>
          <pc:docMk/>
          <pc:sldMk cId="4154547147" sldId="856"/>
        </pc:sldMkLst>
        <pc:spChg chg="mod">
          <ac:chgData name="Evgenia Korneva" userId="e62070071816427d" providerId="LiveId" clId="{71427278-AD3C-4FB2-8315-08F175AC5BD6}" dt="2021-03-26T05:21:37.273" v="2921" actId="207"/>
          <ac:spMkLst>
            <pc:docMk/>
            <pc:sldMk cId="4154547147" sldId="856"/>
            <ac:spMk id="3" creationId="{5EA15B63-ACA4-4BF8-895F-89FBFEBE3985}"/>
          </ac:spMkLst>
        </pc:spChg>
      </pc:sldChg>
      <pc:sldChg chg="add del">
        <pc:chgData name="Evgenia Korneva" userId="e62070071816427d" providerId="LiveId" clId="{71427278-AD3C-4FB2-8315-08F175AC5BD6}" dt="2021-03-26T05:21:43.573" v="2923"/>
        <pc:sldMkLst>
          <pc:docMk/>
          <pc:sldMk cId="1270924869" sldId="857"/>
        </pc:sldMkLst>
      </pc:sldChg>
      <pc:sldChg chg="modSp add del">
        <pc:chgData name="Evgenia Korneva" userId="e62070071816427d" providerId="LiveId" clId="{71427278-AD3C-4FB2-8315-08F175AC5BD6}" dt="2021-03-26T05:22:51.473" v="2934" actId="47"/>
        <pc:sldMkLst>
          <pc:docMk/>
          <pc:sldMk cId="4023076978" sldId="857"/>
        </pc:sldMkLst>
        <pc:spChg chg="mod">
          <ac:chgData name="Evgenia Korneva" userId="e62070071816427d" providerId="LiveId" clId="{71427278-AD3C-4FB2-8315-08F175AC5BD6}" dt="2021-03-26T05:22:43.940" v="2933" actId="207"/>
          <ac:spMkLst>
            <pc:docMk/>
            <pc:sldMk cId="4023076978" sldId="857"/>
            <ac:spMk id="3" creationId="{5EA15B63-ACA4-4BF8-895F-89FBFEBE3985}"/>
          </ac:spMkLst>
        </pc:spChg>
      </pc:sldChg>
      <pc:sldChg chg="modSp add">
        <pc:chgData name="Evgenia Korneva" userId="e62070071816427d" providerId="LiveId" clId="{71427278-AD3C-4FB2-8315-08F175AC5BD6}" dt="2021-03-26T05:22:24.751" v="2930" actId="207"/>
        <pc:sldMkLst>
          <pc:docMk/>
          <pc:sldMk cId="3603333277" sldId="858"/>
        </pc:sldMkLst>
        <pc:spChg chg="mod">
          <ac:chgData name="Evgenia Korneva" userId="e62070071816427d" providerId="LiveId" clId="{71427278-AD3C-4FB2-8315-08F175AC5BD6}" dt="2021-03-26T05:22:24.751" v="2930" actId="207"/>
          <ac:spMkLst>
            <pc:docMk/>
            <pc:sldMk cId="3603333277" sldId="858"/>
            <ac:spMk id="3" creationId="{5EA15B63-ACA4-4BF8-895F-89FBFEBE3985}"/>
          </ac:spMkLst>
        </pc:spChg>
      </pc:sldChg>
      <pc:sldChg chg="modSp add">
        <pc:chgData name="Evgenia Korneva" userId="e62070071816427d" providerId="LiveId" clId="{71427278-AD3C-4FB2-8315-08F175AC5BD6}" dt="2021-03-26T05:22:33.465" v="2932" actId="207"/>
        <pc:sldMkLst>
          <pc:docMk/>
          <pc:sldMk cId="4251609673" sldId="859"/>
        </pc:sldMkLst>
        <pc:spChg chg="mod">
          <ac:chgData name="Evgenia Korneva" userId="e62070071816427d" providerId="LiveId" clId="{71427278-AD3C-4FB2-8315-08F175AC5BD6}" dt="2021-03-26T05:22:33.465" v="2932" actId="207"/>
          <ac:spMkLst>
            <pc:docMk/>
            <pc:sldMk cId="4251609673" sldId="859"/>
            <ac:spMk id="3" creationId="{5EA15B63-ACA4-4BF8-895F-89FBFEBE3985}"/>
          </ac:spMkLst>
        </pc:spChg>
      </pc:sldChg>
      <pc:sldChg chg="modSp add">
        <pc:chgData name="Evgenia Korneva" userId="e62070071816427d" providerId="LiveId" clId="{71427278-AD3C-4FB2-8315-08F175AC5BD6}" dt="2021-03-26T05:23:34.565" v="2942" actId="207"/>
        <pc:sldMkLst>
          <pc:docMk/>
          <pc:sldMk cId="2749026167" sldId="860"/>
        </pc:sldMkLst>
        <pc:spChg chg="mod">
          <ac:chgData name="Evgenia Korneva" userId="e62070071816427d" providerId="LiveId" clId="{71427278-AD3C-4FB2-8315-08F175AC5BD6}" dt="2021-03-26T05:23:34.565" v="2942" actId="207"/>
          <ac:spMkLst>
            <pc:docMk/>
            <pc:sldMk cId="2749026167" sldId="860"/>
            <ac:spMk id="3" creationId="{5EA15B63-ACA4-4BF8-895F-89FBFEBE3985}"/>
          </ac:spMkLst>
        </pc:spChg>
      </pc:sldChg>
      <pc:sldChg chg="modSp add">
        <pc:chgData name="Evgenia Korneva" userId="e62070071816427d" providerId="LiveId" clId="{71427278-AD3C-4FB2-8315-08F175AC5BD6}" dt="2021-03-26T05:26:26.941" v="2987" actId="207"/>
        <pc:sldMkLst>
          <pc:docMk/>
          <pc:sldMk cId="2113349383" sldId="861"/>
        </pc:sldMkLst>
        <pc:spChg chg="mod">
          <ac:chgData name="Evgenia Korneva" userId="e62070071816427d" providerId="LiveId" clId="{71427278-AD3C-4FB2-8315-08F175AC5BD6}" dt="2021-03-26T05:26:26.941" v="2987" actId="207"/>
          <ac:spMkLst>
            <pc:docMk/>
            <pc:sldMk cId="2113349383" sldId="861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26:36.994" v="2989" actId="207"/>
        <pc:sldMkLst>
          <pc:docMk/>
          <pc:sldMk cId="4182348676" sldId="862"/>
        </pc:sldMkLst>
        <pc:spChg chg="mod">
          <ac:chgData name="Evgenia Korneva" userId="e62070071816427d" providerId="LiveId" clId="{71427278-AD3C-4FB2-8315-08F175AC5BD6}" dt="2021-03-26T05:26:36.994" v="2989" actId="207"/>
          <ac:spMkLst>
            <pc:docMk/>
            <pc:sldMk cId="4182348676" sldId="862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26:49.036" v="2991" actId="207"/>
        <pc:sldMkLst>
          <pc:docMk/>
          <pc:sldMk cId="147679026" sldId="863"/>
        </pc:sldMkLst>
        <pc:spChg chg="mod">
          <ac:chgData name="Evgenia Korneva" userId="e62070071816427d" providerId="LiveId" clId="{71427278-AD3C-4FB2-8315-08F175AC5BD6}" dt="2021-03-26T05:26:49.036" v="2991" actId="207"/>
          <ac:spMkLst>
            <pc:docMk/>
            <pc:sldMk cId="147679026" sldId="863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26:56.540" v="2993" actId="207"/>
        <pc:sldMkLst>
          <pc:docMk/>
          <pc:sldMk cId="840449481" sldId="864"/>
        </pc:sldMkLst>
        <pc:spChg chg="mod">
          <ac:chgData name="Evgenia Korneva" userId="e62070071816427d" providerId="LiveId" clId="{71427278-AD3C-4FB2-8315-08F175AC5BD6}" dt="2021-03-26T05:26:56.540" v="2993" actId="207"/>
          <ac:spMkLst>
            <pc:docMk/>
            <pc:sldMk cId="840449481" sldId="864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27:02.831" v="2995" actId="207"/>
        <pc:sldMkLst>
          <pc:docMk/>
          <pc:sldMk cId="1741461253" sldId="865"/>
        </pc:sldMkLst>
        <pc:spChg chg="mod">
          <ac:chgData name="Evgenia Korneva" userId="e62070071816427d" providerId="LiveId" clId="{71427278-AD3C-4FB2-8315-08F175AC5BD6}" dt="2021-03-26T05:27:02.831" v="2995" actId="207"/>
          <ac:spMkLst>
            <pc:docMk/>
            <pc:sldMk cId="1741461253" sldId="865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27:11.222" v="2997" actId="207"/>
        <pc:sldMkLst>
          <pc:docMk/>
          <pc:sldMk cId="122353102" sldId="866"/>
        </pc:sldMkLst>
        <pc:spChg chg="mod">
          <ac:chgData name="Evgenia Korneva" userId="e62070071816427d" providerId="LiveId" clId="{71427278-AD3C-4FB2-8315-08F175AC5BD6}" dt="2021-03-26T05:27:11.222" v="2997" actId="207"/>
          <ac:spMkLst>
            <pc:docMk/>
            <pc:sldMk cId="122353102" sldId="866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27:20.895" v="2999" actId="207"/>
        <pc:sldMkLst>
          <pc:docMk/>
          <pc:sldMk cId="1543686637" sldId="867"/>
        </pc:sldMkLst>
        <pc:spChg chg="mod">
          <ac:chgData name="Evgenia Korneva" userId="e62070071816427d" providerId="LiveId" clId="{71427278-AD3C-4FB2-8315-08F175AC5BD6}" dt="2021-03-26T05:27:20.895" v="2999" actId="207"/>
          <ac:spMkLst>
            <pc:docMk/>
            <pc:sldMk cId="1543686637" sldId="867"/>
            <ac:spMk id="7" creationId="{76220E91-3DFE-42C5-B6E3-6F95734CBEED}"/>
          </ac:spMkLst>
        </pc:spChg>
      </pc:sldChg>
      <pc:sldChg chg="modSp add">
        <pc:chgData name="Evgenia Korneva" userId="e62070071816427d" providerId="LiveId" clId="{71427278-AD3C-4FB2-8315-08F175AC5BD6}" dt="2021-03-26T05:31:23.734" v="3028" actId="207"/>
        <pc:sldMkLst>
          <pc:docMk/>
          <pc:sldMk cId="3523056092" sldId="868"/>
        </pc:sldMkLst>
        <pc:spChg chg="mod">
          <ac:chgData name="Evgenia Korneva" userId="e62070071816427d" providerId="LiveId" clId="{71427278-AD3C-4FB2-8315-08F175AC5BD6}" dt="2021-03-26T05:31:23.734" v="3028" actId="207"/>
          <ac:spMkLst>
            <pc:docMk/>
            <pc:sldMk cId="3523056092" sldId="868"/>
            <ac:spMk id="3" creationId="{3AB23742-8881-4DD1-A5B9-C26DC3A42A83}"/>
          </ac:spMkLst>
        </pc:spChg>
      </pc:sldChg>
      <pc:sldChg chg="modSp add">
        <pc:chgData name="Evgenia Korneva" userId="e62070071816427d" providerId="LiveId" clId="{71427278-AD3C-4FB2-8315-08F175AC5BD6}" dt="2021-03-26T05:31:40.081" v="3032" actId="207"/>
        <pc:sldMkLst>
          <pc:docMk/>
          <pc:sldMk cId="330321299" sldId="869"/>
        </pc:sldMkLst>
        <pc:spChg chg="mod">
          <ac:chgData name="Evgenia Korneva" userId="e62070071816427d" providerId="LiveId" clId="{71427278-AD3C-4FB2-8315-08F175AC5BD6}" dt="2021-03-26T05:31:40.081" v="3032" actId="207"/>
          <ac:spMkLst>
            <pc:docMk/>
            <pc:sldMk cId="330321299" sldId="869"/>
            <ac:spMk id="3" creationId="{3AB23742-8881-4DD1-A5B9-C26DC3A42A83}"/>
          </ac:spMkLst>
        </pc:spChg>
      </pc:sldChg>
      <pc:sldChg chg="modSp add">
        <pc:chgData name="Evgenia Korneva" userId="e62070071816427d" providerId="LiveId" clId="{71427278-AD3C-4FB2-8315-08F175AC5BD6}" dt="2021-03-26T05:31:47.126" v="3034" actId="207"/>
        <pc:sldMkLst>
          <pc:docMk/>
          <pc:sldMk cId="1627888512" sldId="870"/>
        </pc:sldMkLst>
        <pc:spChg chg="mod">
          <ac:chgData name="Evgenia Korneva" userId="e62070071816427d" providerId="LiveId" clId="{71427278-AD3C-4FB2-8315-08F175AC5BD6}" dt="2021-03-26T05:31:47.126" v="3034" actId="207"/>
          <ac:spMkLst>
            <pc:docMk/>
            <pc:sldMk cId="1627888512" sldId="870"/>
            <ac:spMk id="3" creationId="{3AB23742-8881-4DD1-A5B9-C26DC3A42A83}"/>
          </ac:spMkLst>
        </pc:spChg>
      </pc:sldChg>
      <pc:sldChg chg="add del">
        <pc:chgData name="Evgenia Korneva" userId="e62070071816427d" providerId="LiveId" clId="{71427278-AD3C-4FB2-8315-08F175AC5BD6}" dt="2021-03-26T05:31:33.526" v="3031"/>
        <pc:sldMkLst>
          <pc:docMk/>
          <pc:sldMk cId="2651583849" sldId="870"/>
        </pc:sldMkLst>
      </pc:sldChg>
      <pc:sldChg chg="modSp add">
        <pc:chgData name="Evgenia Korneva" userId="e62070071816427d" providerId="LiveId" clId="{71427278-AD3C-4FB2-8315-08F175AC5BD6}" dt="2021-03-26T05:51:20.971" v="3402" actId="207"/>
        <pc:sldMkLst>
          <pc:docMk/>
          <pc:sldMk cId="1481201890" sldId="871"/>
        </pc:sldMkLst>
        <pc:spChg chg="mod">
          <ac:chgData name="Evgenia Korneva" userId="e62070071816427d" providerId="LiveId" clId="{71427278-AD3C-4FB2-8315-08F175AC5BD6}" dt="2021-03-26T05:51:20.971" v="3402" actId="207"/>
          <ac:spMkLst>
            <pc:docMk/>
            <pc:sldMk cId="1481201890" sldId="871"/>
            <ac:spMk id="3" creationId="{38901736-2ACD-4CCC-B4F2-DF38EF74B438}"/>
          </ac:spMkLst>
        </pc:spChg>
      </pc:sldChg>
      <pc:sldChg chg="modSp add">
        <pc:chgData name="Evgenia Korneva" userId="e62070071816427d" providerId="LiveId" clId="{71427278-AD3C-4FB2-8315-08F175AC5BD6}" dt="2021-03-26T05:51:33.482" v="3404" actId="207"/>
        <pc:sldMkLst>
          <pc:docMk/>
          <pc:sldMk cId="3970754348" sldId="872"/>
        </pc:sldMkLst>
        <pc:spChg chg="mod">
          <ac:chgData name="Evgenia Korneva" userId="e62070071816427d" providerId="LiveId" clId="{71427278-AD3C-4FB2-8315-08F175AC5BD6}" dt="2021-03-26T05:51:33.482" v="3404" actId="207"/>
          <ac:spMkLst>
            <pc:docMk/>
            <pc:sldMk cId="3970754348" sldId="872"/>
            <ac:spMk id="3" creationId="{38901736-2ACD-4CCC-B4F2-DF38EF74B438}"/>
          </ac:spMkLst>
        </pc:spChg>
      </pc:sldChg>
      <pc:sldChg chg="modSp add">
        <pc:chgData name="Evgenia Korneva" userId="e62070071816427d" providerId="LiveId" clId="{71427278-AD3C-4FB2-8315-08F175AC5BD6}" dt="2021-03-26T07:16:28.537" v="4034" actId="207"/>
        <pc:sldMkLst>
          <pc:docMk/>
          <pc:sldMk cId="30502675" sldId="873"/>
        </pc:sldMkLst>
        <pc:spChg chg="mod">
          <ac:chgData name="Evgenia Korneva" userId="e62070071816427d" providerId="LiveId" clId="{71427278-AD3C-4FB2-8315-08F175AC5BD6}" dt="2021-03-26T07:16:28.537" v="4034" actId="207"/>
          <ac:spMkLst>
            <pc:docMk/>
            <pc:sldMk cId="30502675" sldId="873"/>
            <ac:spMk id="3" creationId="{356ACD78-8F0B-406C-9451-60E8B2C3E709}"/>
          </ac:spMkLst>
        </pc:spChg>
      </pc:sldChg>
      <pc:sldChg chg="modSp add">
        <pc:chgData name="Evgenia Korneva" userId="e62070071816427d" providerId="LiveId" clId="{71427278-AD3C-4FB2-8315-08F175AC5BD6}" dt="2021-03-26T07:16:36.924" v="4036" actId="207"/>
        <pc:sldMkLst>
          <pc:docMk/>
          <pc:sldMk cId="1370221756" sldId="874"/>
        </pc:sldMkLst>
        <pc:spChg chg="mod">
          <ac:chgData name="Evgenia Korneva" userId="e62070071816427d" providerId="LiveId" clId="{71427278-AD3C-4FB2-8315-08F175AC5BD6}" dt="2021-03-26T07:16:36.924" v="4036" actId="207"/>
          <ac:spMkLst>
            <pc:docMk/>
            <pc:sldMk cId="1370221756" sldId="874"/>
            <ac:spMk id="3" creationId="{356ACD78-8F0B-406C-9451-60E8B2C3E709}"/>
          </ac:spMkLst>
        </pc:spChg>
      </pc:sldChg>
      <pc:sldChg chg="modSp add">
        <pc:chgData name="Evgenia Korneva" userId="e62070071816427d" providerId="LiveId" clId="{71427278-AD3C-4FB2-8315-08F175AC5BD6}" dt="2021-03-26T07:16:46.807" v="4038" actId="207"/>
        <pc:sldMkLst>
          <pc:docMk/>
          <pc:sldMk cId="3445585213" sldId="875"/>
        </pc:sldMkLst>
        <pc:spChg chg="mod">
          <ac:chgData name="Evgenia Korneva" userId="e62070071816427d" providerId="LiveId" clId="{71427278-AD3C-4FB2-8315-08F175AC5BD6}" dt="2021-03-26T07:16:46.807" v="4038" actId="207"/>
          <ac:spMkLst>
            <pc:docMk/>
            <pc:sldMk cId="3445585213" sldId="875"/>
            <ac:spMk id="3" creationId="{356ACD78-8F0B-406C-9451-60E8B2C3E709}"/>
          </ac:spMkLst>
        </pc:spChg>
      </pc:sldChg>
      <pc:sldChg chg="modSp add">
        <pc:chgData name="Evgenia Korneva" userId="e62070071816427d" providerId="LiveId" clId="{71427278-AD3C-4FB2-8315-08F175AC5BD6}" dt="2021-03-26T07:16:59.500" v="4040" actId="207"/>
        <pc:sldMkLst>
          <pc:docMk/>
          <pc:sldMk cId="102797498" sldId="876"/>
        </pc:sldMkLst>
        <pc:spChg chg="mod">
          <ac:chgData name="Evgenia Korneva" userId="e62070071816427d" providerId="LiveId" clId="{71427278-AD3C-4FB2-8315-08F175AC5BD6}" dt="2021-03-26T07:16:59.500" v="4040" actId="207"/>
          <ac:spMkLst>
            <pc:docMk/>
            <pc:sldMk cId="102797498" sldId="876"/>
            <ac:spMk id="3" creationId="{356ACD78-8F0B-406C-9451-60E8B2C3E709}"/>
          </ac:spMkLst>
        </pc:spChg>
      </pc:sldChg>
      <pc:sldChg chg="modSp add">
        <pc:chgData name="Evgenia Korneva" userId="e62070071816427d" providerId="LiveId" clId="{71427278-AD3C-4FB2-8315-08F175AC5BD6}" dt="2021-03-26T07:17:06.700" v="4042" actId="207"/>
        <pc:sldMkLst>
          <pc:docMk/>
          <pc:sldMk cId="3465971939" sldId="877"/>
        </pc:sldMkLst>
        <pc:spChg chg="mod">
          <ac:chgData name="Evgenia Korneva" userId="e62070071816427d" providerId="LiveId" clId="{71427278-AD3C-4FB2-8315-08F175AC5BD6}" dt="2021-03-26T07:17:06.700" v="4042" actId="207"/>
          <ac:spMkLst>
            <pc:docMk/>
            <pc:sldMk cId="3465971939" sldId="877"/>
            <ac:spMk id="3" creationId="{356ACD78-8F0B-406C-9451-60E8B2C3E709}"/>
          </ac:spMkLst>
        </pc:spChg>
      </pc:sldChg>
      <pc:sldChg chg="modSp add">
        <pc:chgData name="Evgenia Korneva" userId="e62070071816427d" providerId="LiveId" clId="{71427278-AD3C-4FB2-8315-08F175AC5BD6}" dt="2021-03-26T07:17:15.812" v="4044" actId="207"/>
        <pc:sldMkLst>
          <pc:docMk/>
          <pc:sldMk cId="1288833971" sldId="878"/>
        </pc:sldMkLst>
        <pc:spChg chg="mod">
          <ac:chgData name="Evgenia Korneva" userId="e62070071816427d" providerId="LiveId" clId="{71427278-AD3C-4FB2-8315-08F175AC5BD6}" dt="2021-03-26T07:17:15.812" v="4044" actId="207"/>
          <ac:spMkLst>
            <pc:docMk/>
            <pc:sldMk cId="1288833971" sldId="878"/>
            <ac:spMk id="3" creationId="{356ACD78-8F0B-406C-9451-60E8B2C3E709}"/>
          </ac:spMkLst>
        </pc:spChg>
      </pc:sldChg>
      <pc:sldChg chg="modSp add">
        <pc:chgData name="Evgenia Korneva" userId="e62070071816427d" providerId="LiveId" clId="{71427278-AD3C-4FB2-8315-08F175AC5BD6}" dt="2021-03-26T07:17:34.106" v="4046" actId="207"/>
        <pc:sldMkLst>
          <pc:docMk/>
          <pc:sldMk cId="4023603709" sldId="879"/>
        </pc:sldMkLst>
        <pc:spChg chg="mod">
          <ac:chgData name="Evgenia Korneva" userId="e62070071816427d" providerId="LiveId" clId="{71427278-AD3C-4FB2-8315-08F175AC5BD6}" dt="2021-03-26T07:17:34.106" v="4046" actId="207"/>
          <ac:spMkLst>
            <pc:docMk/>
            <pc:sldMk cId="4023603709" sldId="879"/>
            <ac:spMk id="3" creationId="{09DB6673-E294-4393-884D-7E32A280B2CB}"/>
          </ac:spMkLst>
        </pc:spChg>
      </pc:sldChg>
      <pc:sldChg chg="modSp add">
        <pc:chgData name="Evgenia Korneva" userId="e62070071816427d" providerId="LiveId" clId="{71427278-AD3C-4FB2-8315-08F175AC5BD6}" dt="2021-03-26T07:17:44.169" v="4048" actId="207"/>
        <pc:sldMkLst>
          <pc:docMk/>
          <pc:sldMk cId="4013678849" sldId="880"/>
        </pc:sldMkLst>
        <pc:spChg chg="mod">
          <ac:chgData name="Evgenia Korneva" userId="e62070071816427d" providerId="LiveId" clId="{71427278-AD3C-4FB2-8315-08F175AC5BD6}" dt="2021-03-26T07:17:44.169" v="4048" actId="207"/>
          <ac:spMkLst>
            <pc:docMk/>
            <pc:sldMk cId="4013678849" sldId="880"/>
            <ac:spMk id="3" creationId="{09DB6673-E294-4393-884D-7E32A280B2CB}"/>
          </ac:spMkLst>
        </pc:spChg>
      </pc:sldChg>
      <pc:sldChg chg="modSp add">
        <pc:chgData name="Evgenia Korneva" userId="e62070071816427d" providerId="LiveId" clId="{71427278-AD3C-4FB2-8315-08F175AC5BD6}" dt="2021-03-26T07:17:52.681" v="4050" actId="207"/>
        <pc:sldMkLst>
          <pc:docMk/>
          <pc:sldMk cId="2792292480" sldId="881"/>
        </pc:sldMkLst>
        <pc:spChg chg="mod">
          <ac:chgData name="Evgenia Korneva" userId="e62070071816427d" providerId="LiveId" clId="{71427278-AD3C-4FB2-8315-08F175AC5BD6}" dt="2021-03-26T07:17:52.681" v="4050" actId="207"/>
          <ac:spMkLst>
            <pc:docMk/>
            <pc:sldMk cId="2792292480" sldId="881"/>
            <ac:spMk id="3" creationId="{09DB6673-E294-4393-884D-7E32A280B2CB}"/>
          </ac:spMkLst>
        </pc:spChg>
      </pc:sldChg>
      <pc:sldChg chg="modSp add">
        <pc:chgData name="Evgenia Korneva" userId="e62070071816427d" providerId="LiveId" clId="{71427278-AD3C-4FB2-8315-08F175AC5BD6}" dt="2021-03-26T07:18:04.541" v="4052" actId="207"/>
        <pc:sldMkLst>
          <pc:docMk/>
          <pc:sldMk cId="528291985" sldId="882"/>
        </pc:sldMkLst>
        <pc:spChg chg="mod">
          <ac:chgData name="Evgenia Korneva" userId="e62070071816427d" providerId="LiveId" clId="{71427278-AD3C-4FB2-8315-08F175AC5BD6}" dt="2021-03-26T07:18:04.541" v="4052" actId="207"/>
          <ac:spMkLst>
            <pc:docMk/>
            <pc:sldMk cId="528291985" sldId="882"/>
            <ac:spMk id="3" creationId="{09DB6673-E294-4393-884D-7E32A280B2CB}"/>
          </ac:spMkLst>
        </pc:spChg>
      </pc:sldChg>
      <pc:sldChg chg="modSp add">
        <pc:chgData name="Evgenia Korneva" userId="e62070071816427d" providerId="LiveId" clId="{71427278-AD3C-4FB2-8315-08F175AC5BD6}" dt="2021-03-26T07:18:16.194" v="4054" actId="207"/>
        <pc:sldMkLst>
          <pc:docMk/>
          <pc:sldMk cId="2549170950" sldId="883"/>
        </pc:sldMkLst>
        <pc:spChg chg="mod">
          <ac:chgData name="Evgenia Korneva" userId="e62070071816427d" providerId="LiveId" clId="{71427278-AD3C-4FB2-8315-08F175AC5BD6}" dt="2021-03-26T07:18:16.194" v="4054" actId="207"/>
          <ac:spMkLst>
            <pc:docMk/>
            <pc:sldMk cId="2549170950" sldId="883"/>
            <ac:spMk id="3" creationId="{09DB6673-E294-4393-884D-7E32A280B2CB}"/>
          </ac:spMkLst>
        </pc:spChg>
      </pc:sldChg>
      <pc:sldChg chg="modSp add">
        <pc:chgData name="Evgenia Korneva" userId="e62070071816427d" providerId="LiveId" clId="{71427278-AD3C-4FB2-8315-08F175AC5BD6}" dt="2021-03-26T07:18:23.402" v="4056" actId="207"/>
        <pc:sldMkLst>
          <pc:docMk/>
          <pc:sldMk cId="973639665" sldId="884"/>
        </pc:sldMkLst>
        <pc:spChg chg="mod">
          <ac:chgData name="Evgenia Korneva" userId="e62070071816427d" providerId="LiveId" clId="{71427278-AD3C-4FB2-8315-08F175AC5BD6}" dt="2021-03-26T07:18:23.402" v="4056" actId="207"/>
          <ac:spMkLst>
            <pc:docMk/>
            <pc:sldMk cId="973639665" sldId="884"/>
            <ac:spMk id="3" creationId="{09DB6673-E294-4393-884D-7E32A280B2CB}"/>
          </ac:spMkLst>
        </pc:spChg>
      </pc:sldChg>
      <pc:sldChg chg="modSp add">
        <pc:chgData name="Evgenia Korneva" userId="e62070071816427d" providerId="LiveId" clId="{71427278-AD3C-4FB2-8315-08F175AC5BD6}" dt="2021-03-26T07:18:36.353" v="4058" actId="207"/>
        <pc:sldMkLst>
          <pc:docMk/>
          <pc:sldMk cId="617361732" sldId="885"/>
        </pc:sldMkLst>
        <pc:spChg chg="mod">
          <ac:chgData name="Evgenia Korneva" userId="e62070071816427d" providerId="LiveId" clId="{71427278-AD3C-4FB2-8315-08F175AC5BD6}" dt="2021-03-26T07:18:36.353" v="4058" actId="207"/>
          <ac:spMkLst>
            <pc:docMk/>
            <pc:sldMk cId="617361732" sldId="885"/>
            <ac:spMk id="3" creationId="{31DB9DD8-F98E-4DA9-ADAF-6CF563DA7E9F}"/>
          </ac:spMkLst>
        </pc:spChg>
      </pc:sldChg>
      <pc:sldChg chg="modSp add">
        <pc:chgData name="Evgenia Korneva" userId="e62070071816427d" providerId="LiveId" clId="{71427278-AD3C-4FB2-8315-08F175AC5BD6}" dt="2021-03-26T07:18:48.898" v="4060" actId="207"/>
        <pc:sldMkLst>
          <pc:docMk/>
          <pc:sldMk cId="410489337" sldId="886"/>
        </pc:sldMkLst>
        <pc:spChg chg="mod">
          <ac:chgData name="Evgenia Korneva" userId="e62070071816427d" providerId="LiveId" clId="{71427278-AD3C-4FB2-8315-08F175AC5BD6}" dt="2021-03-26T07:18:48.898" v="4060" actId="207"/>
          <ac:spMkLst>
            <pc:docMk/>
            <pc:sldMk cId="410489337" sldId="886"/>
            <ac:spMk id="3" creationId="{31DB9DD8-F98E-4DA9-ADAF-6CF563DA7E9F}"/>
          </ac:spMkLst>
        </pc:spChg>
      </pc:sldChg>
      <pc:sldChg chg="modSp add">
        <pc:chgData name="Evgenia Korneva" userId="e62070071816427d" providerId="LiveId" clId="{71427278-AD3C-4FB2-8315-08F175AC5BD6}" dt="2021-03-26T07:19:02.488" v="4062" actId="207"/>
        <pc:sldMkLst>
          <pc:docMk/>
          <pc:sldMk cId="888313450" sldId="887"/>
        </pc:sldMkLst>
        <pc:spChg chg="mod">
          <ac:chgData name="Evgenia Korneva" userId="e62070071816427d" providerId="LiveId" clId="{71427278-AD3C-4FB2-8315-08F175AC5BD6}" dt="2021-03-26T07:19:02.488" v="4062" actId="207"/>
          <ac:spMkLst>
            <pc:docMk/>
            <pc:sldMk cId="888313450" sldId="887"/>
            <ac:spMk id="3" creationId="{31DB9DD8-F98E-4DA9-ADAF-6CF563DA7E9F}"/>
          </ac:spMkLst>
        </pc:spChg>
      </pc:sldChg>
      <pc:sldChg chg="modSp add">
        <pc:chgData name="Evgenia Korneva" userId="e62070071816427d" providerId="LiveId" clId="{71427278-AD3C-4FB2-8315-08F175AC5BD6}" dt="2021-03-26T07:19:13.197" v="4064" actId="207"/>
        <pc:sldMkLst>
          <pc:docMk/>
          <pc:sldMk cId="763354537" sldId="888"/>
        </pc:sldMkLst>
        <pc:spChg chg="mod">
          <ac:chgData name="Evgenia Korneva" userId="e62070071816427d" providerId="LiveId" clId="{71427278-AD3C-4FB2-8315-08F175AC5BD6}" dt="2021-03-26T07:19:13.197" v="4064" actId="207"/>
          <ac:spMkLst>
            <pc:docMk/>
            <pc:sldMk cId="763354537" sldId="888"/>
            <ac:spMk id="3" creationId="{31DB9DD8-F98E-4DA9-ADAF-6CF563DA7E9F}"/>
          </ac:spMkLst>
        </pc:spChg>
      </pc:sldChg>
      <pc:sldChg chg="modSp add">
        <pc:chgData name="Evgenia Korneva" userId="e62070071816427d" providerId="LiveId" clId="{71427278-AD3C-4FB2-8315-08F175AC5BD6}" dt="2021-03-26T07:19:19.863" v="4066" actId="207"/>
        <pc:sldMkLst>
          <pc:docMk/>
          <pc:sldMk cId="2306319568" sldId="889"/>
        </pc:sldMkLst>
        <pc:spChg chg="mod">
          <ac:chgData name="Evgenia Korneva" userId="e62070071816427d" providerId="LiveId" clId="{71427278-AD3C-4FB2-8315-08F175AC5BD6}" dt="2021-03-26T07:19:19.863" v="4066" actId="207"/>
          <ac:spMkLst>
            <pc:docMk/>
            <pc:sldMk cId="2306319568" sldId="889"/>
            <ac:spMk id="3" creationId="{31DB9DD8-F98E-4DA9-ADAF-6CF563DA7E9F}"/>
          </ac:spMkLst>
        </pc:spChg>
      </pc:sldChg>
      <pc:sldChg chg="modSp add">
        <pc:chgData name="Evgenia Korneva" userId="e62070071816427d" providerId="LiveId" clId="{71427278-AD3C-4FB2-8315-08F175AC5BD6}" dt="2021-03-26T07:19:26.791" v="4068" actId="207"/>
        <pc:sldMkLst>
          <pc:docMk/>
          <pc:sldMk cId="1978096727" sldId="890"/>
        </pc:sldMkLst>
        <pc:spChg chg="mod">
          <ac:chgData name="Evgenia Korneva" userId="e62070071816427d" providerId="LiveId" clId="{71427278-AD3C-4FB2-8315-08F175AC5BD6}" dt="2021-03-26T07:19:26.791" v="4068" actId="207"/>
          <ac:spMkLst>
            <pc:docMk/>
            <pc:sldMk cId="1978096727" sldId="890"/>
            <ac:spMk id="3" creationId="{31DB9DD8-F98E-4DA9-ADAF-6CF563DA7E9F}"/>
          </ac:spMkLst>
        </pc:spChg>
      </pc:sldChg>
      <pc:sldChg chg="modSp new mod">
        <pc:chgData name="Evgenia Korneva" userId="e62070071816427d" providerId="LiveId" clId="{71427278-AD3C-4FB2-8315-08F175AC5BD6}" dt="2021-03-26T07:21:46.368" v="4154" actId="20577"/>
        <pc:sldMkLst>
          <pc:docMk/>
          <pc:sldMk cId="177181090" sldId="891"/>
        </pc:sldMkLst>
        <pc:spChg chg="mod">
          <ac:chgData name="Evgenia Korneva" userId="e62070071816427d" providerId="LiveId" clId="{71427278-AD3C-4FB2-8315-08F175AC5BD6}" dt="2021-03-26T07:20:49.208" v="4095" actId="20577"/>
          <ac:spMkLst>
            <pc:docMk/>
            <pc:sldMk cId="177181090" sldId="891"/>
            <ac:spMk id="2" creationId="{92723AF4-481B-479F-9B0B-D4A4F0BA1862}"/>
          </ac:spMkLst>
        </pc:spChg>
        <pc:spChg chg="mod">
          <ac:chgData name="Evgenia Korneva" userId="e62070071816427d" providerId="LiveId" clId="{71427278-AD3C-4FB2-8315-08F175AC5BD6}" dt="2021-03-26T07:21:46.368" v="4154" actId="20577"/>
          <ac:spMkLst>
            <pc:docMk/>
            <pc:sldMk cId="177181090" sldId="891"/>
            <ac:spMk id="3" creationId="{F8EC910D-ECE6-4ED5-81C4-F52AB7710751}"/>
          </ac:spMkLst>
        </pc:spChg>
      </pc:sldChg>
      <pc:sldChg chg="modSp add">
        <pc:chgData name="Evgenia Korneva" userId="e62070071816427d" providerId="LiveId" clId="{71427278-AD3C-4FB2-8315-08F175AC5BD6}" dt="2021-03-26T07:21:57.825" v="4156" actId="207"/>
        <pc:sldMkLst>
          <pc:docMk/>
          <pc:sldMk cId="3514724270" sldId="892"/>
        </pc:sldMkLst>
        <pc:spChg chg="mod">
          <ac:chgData name="Evgenia Korneva" userId="e62070071816427d" providerId="LiveId" clId="{71427278-AD3C-4FB2-8315-08F175AC5BD6}" dt="2021-03-26T07:21:57.825" v="4156" actId="207"/>
          <ac:spMkLst>
            <pc:docMk/>
            <pc:sldMk cId="3514724270" sldId="892"/>
            <ac:spMk id="3" creationId="{F8EC910D-ECE6-4ED5-81C4-F52AB7710751}"/>
          </ac:spMkLst>
        </pc:spChg>
      </pc:sldChg>
      <pc:sldChg chg="modSp add">
        <pc:chgData name="Evgenia Korneva" userId="e62070071816427d" providerId="LiveId" clId="{71427278-AD3C-4FB2-8315-08F175AC5BD6}" dt="2021-03-26T07:22:05.887" v="4158" actId="207"/>
        <pc:sldMkLst>
          <pc:docMk/>
          <pc:sldMk cId="2341479703" sldId="893"/>
        </pc:sldMkLst>
        <pc:spChg chg="mod">
          <ac:chgData name="Evgenia Korneva" userId="e62070071816427d" providerId="LiveId" clId="{71427278-AD3C-4FB2-8315-08F175AC5BD6}" dt="2021-03-26T07:22:05.887" v="4158" actId="207"/>
          <ac:spMkLst>
            <pc:docMk/>
            <pc:sldMk cId="2341479703" sldId="893"/>
            <ac:spMk id="3" creationId="{F8EC910D-ECE6-4ED5-81C4-F52AB7710751}"/>
          </ac:spMkLst>
        </pc:spChg>
      </pc:sldChg>
      <pc:sldChg chg="modSp add">
        <pc:chgData name="Evgenia Korneva" userId="e62070071816427d" providerId="LiveId" clId="{71427278-AD3C-4FB2-8315-08F175AC5BD6}" dt="2021-03-26T07:22:12.271" v="4160" actId="207"/>
        <pc:sldMkLst>
          <pc:docMk/>
          <pc:sldMk cId="3872293126" sldId="894"/>
        </pc:sldMkLst>
        <pc:spChg chg="mod">
          <ac:chgData name="Evgenia Korneva" userId="e62070071816427d" providerId="LiveId" clId="{71427278-AD3C-4FB2-8315-08F175AC5BD6}" dt="2021-03-26T07:22:12.271" v="4160" actId="207"/>
          <ac:spMkLst>
            <pc:docMk/>
            <pc:sldMk cId="3872293126" sldId="894"/>
            <ac:spMk id="3" creationId="{F8EC910D-ECE6-4ED5-81C4-F52AB7710751}"/>
          </ac:spMkLst>
        </pc:spChg>
      </pc:sldChg>
      <pc:sldChg chg="modSp new del mod">
        <pc:chgData name="Evgenia Korneva" userId="e62070071816427d" providerId="LiveId" clId="{71427278-AD3C-4FB2-8315-08F175AC5BD6}" dt="2021-03-26T07:40:39.081" v="4546" actId="2696"/>
        <pc:sldMkLst>
          <pc:docMk/>
          <pc:sldMk cId="2123302115" sldId="895"/>
        </pc:sldMkLst>
        <pc:spChg chg="mod">
          <ac:chgData name="Evgenia Korneva" userId="e62070071816427d" providerId="LiveId" clId="{71427278-AD3C-4FB2-8315-08F175AC5BD6}" dt="2021-03-26T07:27:52.881" v="4300" actId="20577"/>
          <ac:spMkLst>
            <pc:docMk/>
            <pc:sldMk cId="2123302115" sldId="895"/>
            <ac:spMk id="2" creationId="{8E0BAC8C-A2C8-4397-B05F-AC60F4F1F68B}"/>
          </ac:spMkLst>
        </pc:spChg>
        <pc:spChg chg="mod">
          <ac:chgData name="Evgenia Korneva" userId="e62070071816427d" providerId="LiveId" clId="{71427278-AD3C-4FB2-8315-08F175AC5BD6}" dt="2021-03-26T07:33:15.876" v="4473" actId="123"/>
          <ac:spMkLst>
            <pc:docMk/>
            <pc:sldMk cId="2123302115" sldId="895"/>
            <ac:spMk id="3" creationId="{046B49AC-EFFD-4379-BAAA-281E30BAACDD}"/>
          </ac:spMkLst>
        </pc:spChg>
      </pc:sldChg>
      <pc:sldChg chg="modSp add">
        <pc:chgData name="Evgenia Korneva" userId="e62070071816427d" providerId="LiveId" clId="{71427278-AD3C-4FB2-8315-08F175AC5BD6}" dt="2021-03-26T16:27:07.542" v="4588" actId="20577"/>
        <pc:sldMkLst>
          <pc:docMk/>
          <pc:sldMk cId="3567058880" sldId="895"/>
        </pc:sldMkLst>
        <pc:spChg chg="mod">
          <ac:chgData name="Evgenia Korneva" userId="e62070071816427d" providerId="LiveId" clId="{71427278-AD3C-4FB2-8315-08F175AC5BD6}" dt="2021-03-26T16:27:07.542" v="4588" actId="20577"/>
          <ac:spMkLst>
            <pc:docMk/>
            <pc:sldMk cId="3567058880" sldId="895"/>
            <ac:spMk id="3" creationId="{046B49AC-EFFD-4379-BAAA-281E30BAACDD}"/>
          </ac:spMkLst>
        </pc:spChg>
      </pc:sldChg>
      <pc:sldChg chg="new del">
        <pc:chgData name="Evgenia Korneva" userId="e62070071816427d" providerId="LiveId" clId="{71427278-AD3C-4FB2-8315-08F175AC5BD6}" dt="2021-03-26T07:34:01.180" v="4479" actId="47"/>
        <pc:sldMkLst>
          <pc:docMk/>
          <pc:sldMk cId="1994097761" sldId="896"/>
        </pc:sldMkLst>
      </pc:sldChg>
      <pc:sldChg chg="modSp new del mod">
        <pc:chgData name="Evgenia Korneva" userId="e62070071816427d" providerId="LiveId" clId="{71427278-AD3C-4FB2-8315-08F175AC5BD6}" dt="2021-03-26T07:33:42.636" v="4476" actId="2696"/>
        <pc:sldMkLst>
          <pc:docMk/>
          <pc:sldMk cId="2526325044" sldId="896"/>
        </pc:sldMkLst>
        <pc:spChg chg="mod">
          <ac:chgData name="Evgenia Korneva" userId="e62070071816427d" providerId="LiveId" clId="{71427278-AD3C-4FB2-8315-08F175AC5BD6}" dt="2021-03-26T07:29:25.168" v="4332" actId="20577"/>
          <ac:spMkLst>
            <pc:docMk/>
            <pc:sldMk cId="2526325044" sldId="896"/>
            <ac:spMk id="2" creationId="{4599010D-3180-4573-9C4E-B43446AD2DD1}"/>
          </ac:spMkLst>
        </pc:spChg>
        <pc:spChg chg="mod">
          <ac:chgData name="Evgenia Korneva" userId="e62070071816427d" providerId="LiveId" clId="{71427278-AD3C-4FB2-8315-08F175AC5BD6}" dt="2021-03-26T07:33:37.885" v="4475" actId="403"/>
          <ac:spMkLst>
            <pc:docMk/>
            <pc:sldMk cId="2526325044" sldId="896"/>
            <ac:spMk id="3" creationId="{BB72B380-2FF9-41C0-AD9B-A88328062EF5}"/>
          </ac:spMkLst>
        </pc:spChg>
      </pc:sldChg>
      <pc:sldChg chg="modSp add">
        <pc:chgData name="Evgenia Korneva" userId="e62070071816427d" providerId="LiveId" clId="{71427278-AD3C-4FB2-8315-08F175AC5BD6}" dt="2021-03-26T16:27:43.171" v="4593" actId="20577"/>
        <pc:sldMkLst>
          <pc:docMk/>
          <pc:sldMk cId="2061271059" sldId="897"/>
        </pc:sldMkLst>
        <pc:spChg chg="mod">
          <ac:chgData name="Evgenia Korneva" userId="e62070071816427d" providerId="LiveId" clId="{71427278-AD3C-4FB2-8315-08F175AC5BD6}" dt="2021-03-26T16:27:43.171" v="4593" actId="20577"/>
          <ac:spMkLst>
            <pc:docMk/>
            <pc:sldMk cId="2061271059" sldId="897"/>
            <ac:spMk id="3" creationId="{BB72B380-2FF9-41C0-AD9B-A88328062EF5}"/>
          </ac:spMkLst>
        </pc:spChg>
      </pc:sldChg>
      <pc:sldChg chg="addSp delSp modSp add">
        <pc:chgData name="Evgenia Korneva" userId="e62070071816427d" providerId="LiveId" clId="{71427278-AD3C-4FB2-8315-08F175AC5BD6}" dt="2021-03-26T07:34:23.864" v="4485"/>
        <pc:sldMkLst>
          <pc:docMk/>
          <pc:sldMk cId="3589375544" sldId="898"/>
        </pc:sldMkLst>
        <pc:spChg chg="mod">
          <ac:chgData name="Evgenia Korneva" userId="e62070071816427d" providerId="LiveId" clId="{71427278-AD3C-4FB2-8315-08F175AC5BD6}" dt="2021-03-26T07:34:10.600" v="4481" actId="207"/>
          <ac:spMkLst>
            <pc:docMk/>
            <pc:sldMk cId="3589375544" sldId="898"/>
            <ac:spMk id="3" creationId="{BB72B380-2FF9-41C0-AD9B-A88328062EF5}"/>
          </ac:spMkLst>
        </pc:spChg>
        <pc:spChg chg="add del mod">
          <ac:chgData name="Evgenia Korneva" userId="e62070071816427d" providerId="LiveId" clId="{71427278-AD3C-4FB2-8315-08F175AC5BD6}" dt="2021-03-26T07:34:23.864" v="4485"/>
          <ac:spMkLst>
            <pc:docMk/>
            <pc:sldMk cId="3589375544" sldId="898"/>
            <ac:spMk id="6" creationId="{25B7F49D-94AD-4C50-B145-AF25AD76E5D3}"/>
          </ac:spMkLst>
        </pc:spChg>
      </pc:sldChg>
      <pc:sldChg chg="modSp add">
        <pc:chgData name="Evgenia Korneva" userId="e62070071816427d" providerId="LiveId" clId="{71427278-AD3C-4FB2-8315-08F175AC5BD6}" dt="2021-03-26T07:34:39.499" v="4488" actId="207"/>
        <pc:sldMkLst>
          <pc:docMk/>
          <pc:sldMk cId="1413363613" sldId="899"/>
        </pc:sldMkLst>
        <pc:spChg chg="mod">
          <ac:chgData name="Evgenia Korneva" userId="e62070071816427d" providerId="LiveId" clId="{71427278-AD3C-4FB2-8315-08F175AC5BD6}" dt="2021-03-26T07:34:39.499" v="4488" actId="207"/>
          <ac:spMkLst>
            <pc:docMk/>
            <pc:sldMk cId="1413363613" sldId="899"/>
            <ac:spMk id="3" creationId="{BB72B380-2FF9-41C0-AD9B-A88328062EF5}"/>
          </ac:spMkLst>
        </pc:spChg>
      </pc:sldChg>
      <pc:sldChg chg="modSp add">
        <pc:chgData name="Evgenia Korneva" userId="e62070071816427d" providerId="LiveId" clId="{71427278-AD3C-4FB2-8315-08F175AC5BD6}" dt="2021-03-26T07:34:29.844" v="4487" actId="207"/>
        <pc:sldMkLst>
          <pc:docMk/>
          <pc:sldMk cId="2401915094" sldId="900"/>
        </pc:sldMkLst>
        <pc:spChg chg="mod">
          <ac:chgData name="Evgenia Korneva" userId="e62070071816427d" providerId="LiveId" clId="{71427278-AD3C-4FB2-8315-08F175AC5BD6}" dt="2021-03-26T07:34:29.844" v="4487" actId="207"/>
          <ac:spMkLst>
            <pc:docMk/>
            <pc:sldMk cId="2401915094" sldId="900"/>
            <ac:spMk id="3" creationId="{BB72B380-2FF9-41C0-AD9B-A88328062EF5}"/>
          </ac:spMkLst>
        </pc:spChg>
      </pc:sldChg>
      <pc:sldChg chg="modSp add">
        <pc:chgData name="Evgenia Korneva" userId="e62070071816427d" providerId="LiveId" clId="{71427278-AD3C-4FB2-8315-08F175AC5BD6}" dt="2021-03-26T07:34:58.905" v="4492" actId="207"/>
        <pc:sldMkLst>
          <pc:docMk/>
          <pc:sldMk cId="4088848022" sldId="901"/>
        </pc:sldMkLst>
        <pc:spChg chg="mod">
          <ac:chgData name="Evgenia Korneva" userId="e62070071816427d" providerId="LiveId" clId="{71427278-AD3C-4FB2-8315-08F175AC5BD6}" dt="2021-03-26T07:34:58.905" v="4492" actId="207"/>
          <ac:spMkLst>
            <pc:docMk/>
            <pc:sldMk cId="4088848022" sldId="901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5:06.776" v="4494" actId="207"/>
        <pc:sldMkLst>
          <pc:docMk/>
          <pc:sldMk cId="1141023187" sldId="902"/>
        </pc:sldMkLst>
        <pc:spChg chg="mod">
          <ac:chgData name="Evgenia Korneva" userId="e62070071816427d" providerId="LiveId" clId="{71427278-AD3C-4FB2-8315-08F175AC5BD6}" dt="2021-03-26T07:35:06.776" v="4494" actId="207"/>
          <ac:spMkLst>
            <pc:docMk/>
            <pc:sldMk cId="1141023187" sldId="902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5:53.835" v="4512" actId="207"/>
        <pc:sldMkLst>
          <pc:docMk/>
          <pc:sldMk cId="1495248201" sldId="903"/>
        </pc:sldMkLst>
        <pc:spChg chg="mod">
          <ac:chgData name="Evgenia Korneva" userId="e62070071816427d" providerId="LiveId" clId="{71427278-AD3C-4FB2-8315-08F175AC5BD6}" dt="2021-03-26T07:35:53.835" v="4512" actId="207"/>
          <ac:spMkLst>
            <pc:docMk/>
            <pc:sldMk cId="1495248201" sldId="903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6:02.910" v="4514" actId="207"/>
        <pc:sldMkLst>
          <pc:docMk/>
          <pc:sldMk cId="2650877723" sldId="904"/>
        </pc:sldMkLst>
        <pc:spChg chg="mod">
          <ac:chgData name="Evgenia Korneva" userId="e62070071816427d" providerId="LiveId" clId="{71427278-AD3C-4FB2-8315-08F175AC5BD6}" dt="2021-03-26T07:36:02.910" v="4514" actId="207"/>
          <ac:spMkLst>
            <pc:docMk/>
            <pc:sldMk cId="2650877723" sldId="904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6:10.591" v="4516" actId="207"/>
        <pc:sldMkLst>
          <pc:docMk/>
          <pc:sldMk cId="2347710773" sldId="905"/>
        </pc:sldMkLst>
        <pc:spChg chg="mod">
          <ac:chgData name="Evgenia Korneva" userId="e62070071816427d" providerId="LiveId" clId="{71427278-AD3C-4FB2-8315-08F175AC5BD6}" dt="2021-03-26T07:36:10.591" v="4516" actId="207"/>
          <ac:spMkLst>
            <pc:docMk/>
            <pc:sldMk cId="2347710773" sldId="905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6:17.685" v="4518" actId="207"/>
        <pc:sldMkLst>
          <pc:docMk/>
          <pc:sldMk cId="1242226679" sldId="906"/>
        </pc:sldMkLst>
        <pc:spChg chg="mod">
          <ac:chgData name="Evgenia Korneva" userId="e62070071816427d" providerId="LiveId" clId="{71427278-AD3C-4FB2-8315-08F175AC5BD6}" dt="2021-03-26T07:36:17.685" v="4518" actId="207"/>
          <ac:spMkLst>
            <pc:docMk/>
            <pc:sldMk cId="1242226679" sldId="906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6:27.289" v="4520" actId="207"/>
        <pc:sldMkLst>
          <pc:docMk/>
          <pc:sldMk cId="3405856998" sldId="907"/>
        </pc:sldMkLst>
        <pc:spChg chg="mod">
          <ac:chgData name="Evgenia Korneva" userId="e62070071816427d" providerId="LiveId" clId="{71427278-AD3C-4FB2-8315-08F175AC5BD6}" dt="2021-03-26T07:36:27.289" v="4520" actId="207"/>
          <ac:spMkLst>
            <pc:docMk/>
            <pc:sldMk cId="3405856998" sldId="907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6:34.375" v="4522" actId="207"/>
        <pc:sldMkLst>
          <pc:docMk/>
          <pc:sldMk cId="220825652" sldId="908"/>
        </pc:sldMkLst>
        <pc:spChg chg="mod">
          <ac:chgData name="Evgenia Korneva" userId="e62070071816427d" providerId="LiveId" clId="{71427278-AD3C-4FB2-8315-08F175AC5BD6}" dt="2021-03-26T07:36:34.375" v="4522" actId="207"/>
          <ac:spMkLst>
            <pc:docMk/>
            <pc:sldMk cId="220825652" sldId="908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6:42.574" v="4524" actId="207"/>
        <pc:sldMkLst>
          <pc:docMk/>
          <pc:sldMk cId="4244280523" sldId="909"/>
        </pc:sldMkLst>
        <pc:spChg chg="mod">
          <ac:chgData name="Evgenia Korneva" userId="e62070071816427d" providerId="LiveId" clId="{71427278-AD3C-4FB2-8315-08F175AC5BD6}" dt="2021-03-26T07:36:42.574" v="4524" actId="207"/>
          <ac:spMkLst>
            <pc:docMk/>
            <pc:sldMk cId="4244280523" sldId="909"/>
            <ac:spMk id="3" creationId="{4C733B25-1B20-44FB-AF91-AD2883FB4139}"/>
          </ac:spMkLst>
        </pc:spChg>
      </pc:sldChg>
      <pc:sldChg chg="modSp add">
        <pc:chgData name="Evgenia Korneva" userId="e62070071816427d" providerId="LiveId" clId="{71427278-AD3C-4FB2-8315-08F175AC5BD6}" dt="2021-03-26T07:38:39.260" v="4526" actId="207"/>
        <pc:sldMkLst>
          <pc:docMk/>
          <pc:sldMk cId="3016393781" sldId="910"/>
        </pc:sldMkLst>
        <pc:spChg chg="mod">
          <ac:chgData name="Evgenia Korneva" userId="e62070071816427d" providerId="LiveId" clId="{71427278-AD3C-4FB2-8315-08F175AC5BD6}" dt="2021-03-26T07:38:39.260" v="4526" actId="207"/>
          <ac:spMkLst>
            <pc:docMk/>
            <pc:sldMk cId="3016393781" sldId="910"/>
            <ac:spMk id="3" creationId="{5D7BC7E8-B57F-4E59-8032-B72707E90E83}"/>
          </ac:spMkLst>
        </pc:spChg>
      </pc:sldChg>
      <pc:sldChg chg="modSp add">
        <pc:chgData name="Evgenia Korneva" userId="e62070071816427d" providerId="LiveId" clId="{71427278-AD3C-4FB2-8315-08F175AC5BD6}" dt="2021-03-26T07:38:46.349" v="4528" actId="207"/>
        <pc:sldMkLst>
          <pc:docMk/>
          <pc:sldMk cId="3158985035" sldId="911"/>
        </pc:sldMkLst>
        <pc:spChg chg="mod">
          <ac:chgData name="Evgenia Korneva" userId="e62070071816427d" providerId="LiveId" clId="{71427278-AD3C-4FB2-8315-08F175AC5BD6}" dt="2021-03-26T07:38:46.349" v="4528" actId="207"/>
          <ac:spMkLst>
            <pc:docMk/>
            <pc:sldMk cId="3158985035" sldId="911"/>
            <ac:spMk id="3" creationId="{5D7BC7E8-B57F-4E59-8032-B72707E90E83}"/>
          </ac:spMkLst>
        </pc:spChg>
      </pc:sldChg>
      <pc:sldChg chg="modSp add">
        <pc:chgData name="Evgenia Korneva" userId="e62070071816427d" providerId="LiveId" clId="{71427278-AD3C-4FB2-8315-08F175AC5BD6}" dt="2021-03-26T07:38:53.123" v="4530" actId="207"/>
        <pc:sldMkLst>
          <pc:docMk/>
          <pc:sldMk cId="4228761396" sldId="912"/>
        </pc:sldMkLst>
        <pc:spChg chg="mod">
          <ac:chgData name="Evgenia Korneva" userId="e62070071816427d" providerId="LiveId" clId="{71427278-AD3C-4FB2-8315-08F175AC5BD6}" dt="2021-03-26T07:38:53.123" v="4530" actId="207"/>
          <ac:spMkLst>
            <pc:docMk/>
            <pc:sldMk cId="4228761396" sldId="912"/>
            <ac:spMk id="3" creationId="{5D7BC7E8-B57F-4E59-8032-B72707E90E83}"/>
          </ac:spMkLst>
        </pc:spChg>
      </pc:sldChg>
      <pc:sldChg chg="modSp add">
        <pc:chgData name="Evgenia Korneva" userId="e62070071816427d" providerId="LiveId" clId="{71427278-AD3C-4FB2-8315-08F175AC5BD6}" dt="2021-03-26T07:39:01.603" v="4532" actId="207"/>
        <pc:sldMkLst>
          <pc:docMk/>
          <pc:sldMk cId="843728150" sldId="913"/>
        </pc:sldMkLst>
        <pc:spChg chg="mod">
          <ac:chgData name="Evgenia Korneva" userId="e62070071816427d" providerId="LiveId" clId="{71427278-AD3C-4FB2-8315-08F175AC5BD6}" dt="2021-03-26T07:39:01.603" v="4532" actId="207"/>
          <ac:spMkLst>
            <pc:docMk/>
            <pc:sldMk cId="843728150" sldId="913"/>
            <ac:spMk id="3" creationId="{5D7BC7E8-B57F-4E59-8032-B72707E90E83}"/>
          </ac:spMkLst>
        </pc:spChg>
      </pc:sldChg>
      <pc:sldChg chg="modSp add">
        <pc:chgData name="Evgenia Korneva" userId="e62070071816427d" providerId="LiveId" clId="{71427278-AD3C-4FB2-8315-08F175AC5BD6}" dt="2021-03-26T07:39:09.700" v="4534" actId="207"/>
        <pc:sldMkLst>
          <pc:docMk/>
          <pc:sldMk cId="2463371894" sldId="914"/>
        </pc:sldMkLst>
        <pc:spChg chg="mod">
          <ac:chgData name="Evgenia Korneva" userId="e62070071816427d" providerId="LiveId" clId="{71427278-AD3C-4FB2-8315-08F175AC5BD6}" dt="2021-03-26T07:39:09.700" v="4534" actId="207"/>
          <ac:spMkLst>
            <pc:docMk/>
            <pc:sldMk cId="2463371894" sldId="914"/>
            <ac:spMk id="3" creationId="{5D7BC7E8-B57F-4E59-8032-B72707E90E83}"/>
          </ac:spMkLst>
        </pc:spChg>
      </pc:sldChg>
      <pc:sldChg chg="modSp add">
        <pc:chgData name="Evgenia Korneva" userId="e62070071816427d" providerId="LiveId" clId="{71427278-AD3C-4FB2-8315-08F175AC5BD6}" dt="2021-03-26T07:39:38.121" v="4539" actId="207"/>
        <pc:sldMkLst>
          <pc:docMk/>
          <pc:sldMk cId="1429892201" sldId="915"/>
        </pc:sldMkLst>
        <pc:spChg chg="mod">
          <ac:chgData name="Evgenia Korneva" userId="e62070071816427d" providerId="LiveId" clId="{71427278-AD3C-4FB2-8315-08F175AC5BD6}" dt="2021-03-26T07:39:38.121" v="4539" actId="207"/>
          <ac:spMkLst>
            <pc:docMk/>
            <pc:sldMk cId="1429892201" sldId="915"/>
            <ac:spMk id="3" creationId="{5D7BC7E8-B57F-4E59-8032-B72707E90E83}"/>
          </ac:spMkLst>
        </pc:spChg>
      </pc:sldChg>
      <pc:sldChg chg="modSp add del">
        <pc:chgData name="Evgenia Korneva" userId="e62070071816427d" providerId="LiveId" clId="{71427278-AD3C-4FB2-8315-08F175AC5BD6}" dt="2021-03-26T07:40:39.081" v="4546" actId="2696"/>
        <pc:sldMkLst>
          <pc:docMk/>
          <pc:sldMk cId="2035144401" sldId="916"/>
        </pc:sldMkLst>
        <pc:spChg chg="mod">
          <ac:chgData name="Evgenia Korneva" userId="e62070071816427d" providerId="LiveId" clId="{71427278-AD3C-4FB2-8315-08F175AC5BD6}" dt="2021-03-26T07:40:15.915" v="4541" actId="207"/>
          <ac:spMkLst>
            <pc:docMk/>
            <pc:sldMk cId="2035144401" sldId="916"/>
            <ac:spMk id="3" creationId="{046B49AC-EFFD-4379-BAAA-281E30BAACDD}"/>
          </ac:spMkLst>
        </pc:spChg>
      </pc:sldChg>
      <pc:sldChg chg="add">
        <pc:chgData name="Evgenia Korneva" userId="e62070071816427d" providerId="LiveId" clId="{71427278-AD3C-4FB2-8315-08F175AC5BD6}" dt="2021-03-26T07:40:58.377" v="4547"/>
        <pc:sldMkLst>
          <pc:docMk/>
          <pc:sldMk cId="2659159188" sldId="916"/>
        </pc:sldMkLst>
      </pc:sldChg>
      <pc:sldChg chg="add">
        <pc:chgData name="Evgenia Korneva" userId="e62070071816427d" providerId="LiveId" clId="{71427278-AD3C-4FB2-8315-08F175AC5BD6}" dt="2021-03-26T07:40:58.377" v="4547"/>
        <pc:sldMkLst>
          <pc:docMk/>
          <pc:sldMk cId="1143879550" sldId="917"/>
        </pc:sldMkLst>
      </pc:sldChg>
      <pc:sldChg chg="modSp add del">
        <pc:chgData name="Evgenia Korneva" userId="e62070071816427d" providerId="LiveId" clId="{71427278-AD3C-4FB2-8315-08F175AC5BD6}" dt="2021-03-26T07:40:39.081" v="4546" actId="2696"/>
        <pc:sldMkLst>
          <pc:docMk/>
          <pc:sldMk cId="2113073467" sldId="917"/>
        </pc:sldMkLst>
        <pc:spChg chg="mod">
          <ac:chgData name="Evgenia Korneva" userId="e62070071816427d" providerId="LiveId" clId="{71427278-AD3C-4FB2-8315-08F175AC5BD6}" dt="2021-03-26T07:40:23.629" v="4543" actId="207"/>
          <ac:spMkLst>
            <pc:docMk/>
            <pc:sldMk cId="2113073467" sldId="917"/>
            <ac:spMk id="3" creationId="{046B49AC-EFFD-4379-BAAA-281E30BAACDD}"/>
          </ac:spMkLst>
        </pc:spChg>
      </pc:sldChg>
      <pc:sldChg chg="modSp add del">
        <pc:chgData name="Evgenia Korneva" userId="e62070071816427d" providerId="LiveId" clId="{71427278-AD3C-4FB2-8315-08F175AC5BD6}" dt="2021-03-26T07:40:39.081" v="4546" actId="2696"/>
        <pc:sldMkLst>
          <pc:docMk/>
          <pc:sldMk cId="2809560724" sldId="918"/>
        </pc:sldMkLst>
        <pc:spChg chg="mod">
          <ac:chgData name="Evgenia Korneva" userId="e62070071816427d" providerId="LiveId" clId="{71427278-AD3C-4FB2-8315-08F175AC5BD6}" dt="2021-03-26T07:40:33.002" v="4545" actId="207"/>
          <ac:spMkLst>
            <pc:docMk/>
            <pc:sldMk cId="2809560724" sldId="918"/>
            <ac:spMk id="3" creationId="{046B49AC-EFFD-4379-BAAA-281E30BAACDD}"/>
          </ac:spMkLst>
        </pc:spChg>
      </pc:sldChg>
      <pc:sldChg chg="add">
        <pc:chgData name="Evgenia Korneva" userId="e62070071816427d" providerId="LiveId" clId="{71427278-AD3C-4FB2-8315-08F175AC5BD6}" dt="2021-03-26T07:40:58.377" v="4547"/>
        <pc:sldMkLst>
          <pc:docMk/>
          <pc:sldMk cId="3672154526" sldId="918"/>
        </pc:sldMkLst>
      </pc:sldChg>
      <pc:sldChg chg="modSp add">
        <pc:chgData name="Evgenia Korneva" userId="e62070071816427d" providerId="LiveId" clId="{71427278-AD3C-4FB2-8315-08F175AC5BD6}" dt="2021-03-26T07:41:11.218" v="4549" actId="207"/>
        <pc:sldMkLst>
          <pc:docMk/>
          <pc:sldMk cId="1656490344" sldId="919"/>
        </pc:sldMkLst>
        <pc:spChg chg="mod">
          <ac:chgData name="Evgenia Korneva" userId="e62070071816427d" providerId="LiveId" clId="{71427278-AD3C-4FB2-8315-08F175AC5BD6}" dt="2021-03-26T07:41:11.218" v="4549" actId="207"/>
          <ac:spMkLst>
            <pc:docMk/>
            <pc:sldMk cId="1656490344" sldId="919"/>
            <ac:spMk id="3" creationId="{046B49AC-EFFD-4379-BAAA-281E30BAACDD}"/>
          </ac:spMkLst>
        </pc:spChg>
      </pc:sldChg>
      <pc:sldChg chg="addSp delSp modSp new mod">
        <pc:chgData name="Evgenia Korneva" userId="e62070071816427d" providerId="LiveId" clId="{71427278-AD3C-4FB2-8315-08F175AC5BD6}" dt="2021-03-26T08:03:58.884" v="4582" actId="1076"/>
        <pc:sldMkLst>
          <pc:docMk/>
          <pc:sldMk cId="4190555955" sldId="920"/>
        </pc:sldMkLst>
        <pc:spChg chg="mod">
          <ac:chgData name="Evgenia Korneva" userId="e62070071816427d" providerId="LiveId" clId="{71427278-AD3C-4FB2-8315-08F175AC5BD6}" dt="2021-03-26T08:00:49.240" v="4564" actId="20577"/>
          <ac:spMkLst>
            <pc:docMk/>
            <pc:sldMk cId="4190555955" sldId="920"/>
            <ac:spMk id="2" creationId="{48281A3D-8B05-46E0-AD60-1690F9A0FE1E}"/>
          </ac:spMkLst>
        </pc:spChg>
        <pc:spChg chg="del">
          <ac:chgData name="Evgenia Korneva" userId="e62070071816427d" providerId="LiveId" clId="{71427278-AD3C-4FB2-8315-08F175AC5BD6}" dt="2021-03-26T08:03:49.487" v="4580"/>
          <ac:spMkLst>
            <pc:docMk/>
            <pc:sldMk cId="4190555955" sldId="920"/>
            <ac:spMk id="3" creationId="{3A4523ED-91B0-42B9-BFF6-562B74089489}"/>
          </ac:spMkLst>
        </pc:spChg>
        <pc:picChg chg="add mod">
          <ac:chgData name="Evgenia Korneva" userId="e62070071816427d" providerId="LiveId" clId="{71427278-AD3C-4FB2-8315-08F175AC5BD6}" dt="2021-03-26T08:03:58.884" v="4582" actId="1076"/>
          <ac:picMkLst>
            <pc:docMk/>
            <pc:sldMk cId="4190555955" sldId="920"/>
            <ac:picMk id="7" creationId="{3BD3D411-BE36-467D-9251-1BC84D072CC4}"/>
          </ac:picMkLst>
        </pc:picChg>
      </pc:sldChg>
      <pc:sldChg chg="addSp delSp modSp new mod">
        <pc:chgData name="Evgenia Korneva" userId="e62070071816427d" providerId="LiveId" clId="{71427278-AD3C-4FB2-8315-08F175AC5BD6}" dt="2021-03-26T08:01:03.594" v="4579" actId="20577"/>
        <pc:sldMkLst>
          <pc:docMk/>
          <pc:sldMk cId="880786078" sldId="921"/>
        </pc:sldMkLst>
        <pc:spChg chg="del">
          <ac:chgData name="Evgenia Korneva" userId="e62070071816427d" providerId="LiveId" clId="{71427278-AD3C-4FB2-8315-08F175AC5BD6}" dt="2021-03-26T08:00:55.215" v="4566"/>
          <ac:spMkLst>
            <pc:docMk/>
            <pc:sldMk cId="880786078" sldId="921"/>
            <ac:spMk id="2" creationId="{6B69CF90-4D77-42EE-B476-4252269D0E03}"/>
          </ac:spMkLst>
        </pc:spChg>
        <pc:spChg chg="del">
          <ac:chgData name="Evgenia Korneva" userId="e62070071816427d" providerId="LiveId" clId="{71427278-AD3C-4FB2-8315-08F175AC5BD6}" dt="2021-03-26T08:00:55.215" v="4566"/>
          <ac:spMkLst>
            <pc:docMk/>
            <pc:sldMk cId="880786078" sldId="921"/>
            <ac:spMk id="3" creationId="{7E703E14-8B01-4EFF-8524-F4761D7DC2CE}"/>
          </ac:spMkLst>
        </pc:spChg>
        <pc:spChg chg="mod">
          <ac:chgData name="Evgenia Korneva" userId="e62070071816427d" providerId="LiveId" clId="{71427278-AD3C-4FB2-8315-08F175AC5BD6}" dt="2021-03-26T08:00:55.215" v="4566"/>
          <ac:spMkLst>
            <pc:docMk/>
            <pc:sldMk cId="880786078" sldId="921"/>
            <ac:spMk id="4" creationId="{79681249-B7A1-4214-B2F9-7840559A3D08}"/>
          </ac:spMkLst>
        </pc:spChg>
        <pc:spChg chg="mod">
          <ac:chgData name="Evgenia Korneva" userId="e62070071816427d" providerId="LiveId" clId="{71427278-AD3C-4FB2-8315-08F175AC5BD6}" dt="2021-03-26T08:00:55.215" v="4566"/>
          <ac:spMkLst>
            <pc:docMk/>
            <pc:sldMk cId="880786078" sldId="921"/>
            <ac:spMk id="5" creationId="{62E7DF2F-9552-48BF-90A0-6EBF7871B8F9}"/>
          </ac:spMkLst>
        </pc:spChg>
        <pc:spChg chg="add mod">
          <ac:chgData name="Evgenia Korneva" userId="e62070071816427d" providerId="LiveId" clId="{71427278-AD3C-4FB2-8315-08F175AC5BD6}" dt="2021-03-26T08:01:03.594" v="4579" actId="20577"/>
          <ac:spMkLst>
            <pc:docMk/>
            <pc:sldMk cId="880786078" sldId="921"/>
            <ac:spMk id="6" creationId="{6CBC21BF-1735-408D-8508-09D934253476}"/>
          </ac:spMkLst>
        </pc:spChg>
        <pc:spChg chg="add mod">
          <ac:chgData name="Evgenia Korneva" userId="e62070071816427d" providerId="LiveId" clId="{71427278-AD3C-4FB2-8315-08F175AC5BD6}" dt="2021-03-26T08:00:55.215" v="4566"/>
          <ac:spMkLst>
            <pc:docMk/>
            <pc:sldMk cId="880786078" sldId="921"/>
            <ac:spMk id="7" creationId="{14C02ACA-C054-4A37-9EEF-D53B034CF84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7409-3562-437A-9029-E34D201D24C9}" type="datetimeFigureOut">
              <a:rPr lang="en-BE" smtClean="0"/>
              <a:t>26/03/2021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4AFEE-8FCD-4EAF-A475-380312A03D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822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E1F8-D5A0-44FD-B1A1-DEE500C2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1C9E-CFCE-44A8-8851-5986E7854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2982-918E-4A19-ADE1-F78E1834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AD1-FCC4-4A93-A3EC-C70B988ECD45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28D7-D563-4A17-B048-E3A0CD08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47AC-25E3-4D61-A2E3-5C4DC949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77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4C45-C5B0-436C-8B4A-EA17AD1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7AA8C-B49D-4B48-AD2C-B4B5A82CF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E2AAC-B174-4747-BF0D-C9B2A5D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C67C-F8A8-4358-AF99-F1ED8782D607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FA6-E1E0-48F4-9A05-15138ED1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49EE-5212-48BE-8DBF-8CF818D7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424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59FC0-61C6-44D3-8724-153B8D60A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8A80C-2E51-477E-ABED-899642991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6285-6EC6-4549-9E4A-F0A6599E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9ED68-1609-467C-952C-43C87D844749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7266-647D-4E41-B7FA-F29B19A7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C67E7-4063-4DB0-B418-37D9026F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47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3878-1C33-4FBD-9468-A7C8AFA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F055-B1DD-41DF-9EB7-11C64077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05490-F080-4AD2-B011-471C1B14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CD347-DC3D-407C-B553-9B61FE01CA8B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7C9A-CE3E-4295-9846-9ADB05F1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4D34-66A6-4DD7-8F88-73799461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52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49C5-2110-441B-A9A1-96E4365D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cap="all" baseline="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2F57-A91E-4137-AF9A-D2D507950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33697-8247-4CC2-B737-AB7FA390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0A27-0D6F-495B-B55A-963D3EAF6EB7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5D02-5DF8-41CF-A66F-EC3ED853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CDFC-D00C-44F0-97FB-081DBB7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15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E73F-9691-4F6C-B75E-15CF707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2363-E63F-4577-BFAB-341C6219F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D2E6-BDC3-41D0-B7CA-8683E4BB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E5940-2E61-4086-BCB6-A30DC8B6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F01B-FD1B-4FDD-B37F-01AC79531D28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11D3-0906-4A7C-975C-9FF89331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9D50-9D0A-4C77-8F98-E3A95FD6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5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1268-90D8-4F0D-B04A-743CCC3B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5A1F-A01D-4A13-B109-9556154C7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CD2CB-17BE-4817-857C-EE3369BD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13E7E-307E-4412-ADCA-EA3912702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D46D-387D-4928-8BBB-E8B69D181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AF04-C134-4B14-9CEE-672FBFE6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9B08-C024-4FE9-970B-AEAC570A9AD1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2E80D-A260-4187-B108-2D20DF62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FD1B0-7A10-492B-92E4-1BC33075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358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852C-CDC6-4342-8C19-8B798C3E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A25DB-4963-4750-A5F5-9A3316F6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5898-26E0-44FD-917F-716070454A16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A4CB9-E921-4CBC-88D4-B79B04C5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A68-2ABF-421C-83E9-4835ACE7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22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B494-DBE5-4B04-AB75-83DDB7F0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67D-2F46-41ED-84CB-893D420A29D3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188E-643F-4D2E-BAA8-5FCAB01C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0E9F2-4273-4B54-BA2F-F4DD6AA9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63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2580-C322-4411-B81D-D309DA6D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BFB4-7F4B-42A6-A6D9-6168FFE2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1FAF-B898-4D07-A726-5FD97BB7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503D-D906-4A0C-9F74-08AF55FC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D85B-F475-4271-99A4-CFE5621CDC59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0D3E-3F73-4C19-A59E-CD1B9D1C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8527-C932-4E5C-B92C-3F5D47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628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8CE-AFAC-4E7A-8855-C50B08B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6BC73-FF96-4F2F-8369-0B3E817B8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6829F-B735-45EA-B12D-47818367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FAC76-693B-47A3-B2A5-5E5137BF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92C59-B0D4-4C91-B100-87B96FF22DC7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B74C-5867-47F9-B6CA-F87BB12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E153-09FE-43A8-8081-2572055B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17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39E05-EFEB-49BB-A7E9-3F28F9B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C3E5-F9A8-4D03-AEFB-7256BE243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9F9D-46B3-4DF1-93A3-3543F1DC0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6ECEE-1B60-4555-9D4A-E628A259CF02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EC31-AE42-42D1-9292-90504E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2B61-08A8-4079-9FAA-C5F9E5B2F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80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29B-A7E4-4A65-A288-610010C0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1122363"/>
            <a:ext cx="105664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ELEMENTARY COMBINATORICS &amp; PROBABILITY</a:t>
            </a:r>
            <a:endParaRPr lang="en-BE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2F817-06CB-448E-B553-8D147248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Conditional probability, Bayes’ rule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911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08824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010D-3180-4573-9C4E-B43446A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Exam is divided into two parts. The probability of getting B or better on Part 1 is 0.8, the probability of getting B or better on Part 2 is 0.6, and the probability of getting B or better on both parts is 0.5. What is the probability of getting B or better on Part 2 if you got B or better on Part 1?</a:t>
                </a:r>
              </a:p>
              <a:p>
                <a:pPr algn="just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  <a:blipFill>
                <a:blip r:embed="rId2"/>
                <a:stretch>
                  <a:fillRect l="-1333" t="-2675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622C-F568-4883-9390-529C58C6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A3115-5445-4250-8693-C2FED744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93755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010D-3180-4573-9C4E-B43446A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Exam is divided into two parts. The probability of getting B or better on Part 1 is 0.8, the probability of getting B or better on Part 2 is 0.6, and the probability of getting B or better on both parts is 0.5. What is the probability of getting B or better on Part 2 if you got B or better on Part 1?</a:t>
                </a:r>
              </a:p>
              <a:p>
                <a:pPr algn="just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  <a:blipFill>
                <a:blip r:embed="rId2"/>
                <a:stretch>
                  <a:fillRect l="-1333" t="-2675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622C-F568-4883-9390-529C58C6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A3115-5445-4250-8693-C2FED744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915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010D-3180-4573-9C4E-B43446A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Exam is divided into two parts. The probability of getting B or better on Part 1 is 0.8, the probability of getting B or better on Part 2 is 0.6, and the probability of getting B or better on both parts is 0.5. What is the probability of getting B or better on Part 2 if you got B or better on Part 1?</a:t>
                </a:r>
              </a:p>
              <a:p>
                <a:pPr algn="just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  <a:blipFill>
                <a:blip r:embed="rId2"/>
                <a:stretch>
                  <a:fillRect l="-1333" t="-2675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622C-F568-4883-9390-529C58C6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A3115-5445-4250-8693-C2FED744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33636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010D-3180-4573-9C4E-B43446A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Exam is divided into two parts. The probability of getting B or better on Part 1 is 0.8, the probability of getting B or better on Part 2 is 0.6, and the probability of getting B or better on both parts is 0.5. What is the probability of getting B or better on Part 2 if you got B or better on Part 1?</a:t>
                </a:r>
              </a:p>
              <a:p>
                <a:pPr algn="just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2B380-2FF9-41C0-AD9B-A88328062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0650"/>
                <a:ext cx="10515600" cy="4786313"/>
              </a:xfrm>
              <a:blipFill>
                <a:blip r:embed="rId2"/>
                <a:stretch>
                  <a:fillRect l="-1333" t="-2675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622C-F568-4883-9390-529C58C6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A3115-5445-4250-8693-C2FED744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12710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AC8C-A2C8-4397-B05F-AC60F4F1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magician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A magician has five coins in his pocket. Four of the coins are fair but the other is a biased coin and has two heads. He pulls a coin at random from his pocket and flips it five times. It comes up heads all five times. What is the probability that he selected a fair coin from his pocket?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|5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⋅0.2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+1⋅0.8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13FF9-79EA-4B77-8392-0D324F01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30F7-54EE-4D2B-AC9D-E54A0141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564903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AC8C-A2C8-4397-B05F-AC60F4F1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magician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A magician has five coins in his pocket. Four of the coins are fair but the other is a biased coin and has two heads. He pulls a coin at random from his pocket and flips it five times. It comes up heads all five times. What is the probability that he selected a fair coin from his pocket?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⋅0.2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+1⋅0.8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13FF9-79EA-4B77-8392-0D324F01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30F7-54EE-4D2B-AC9D-E54A0141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2154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AC8C-A2C8-4397-B05F-AC60F4F1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magician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A magician has five coins in his pocket. Four of the coins are fair but the other is a biased coin and has two heads. He pulls a coin at random from his pocket and flips it five times. It comes up heads all five times. What is the probability that he selected a fair coin from his pocket?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⋅0.2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+1⋅0.8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13FF9-79EA-4B77-8392-0D324F01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30F7-54EE-4D2B-AC9D-E54A0141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38795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AC8C-A2C8-4397-B05F-AC60F4F1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magician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A magician has five coins in his pocket. Four of the coins are fair but the other is a biased coin and has two heads. He pulls a coin at random from his pocket and flips it five times. It comes up heads all five times. What is the probability that he selected a fair coin from his pocket?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⋅0.2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+1⋅0.8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13FF9-79EA-4B77-8392-0D324F01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30F7-54EE-4D2B-AC9D-E54A0141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9159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AC8C-A2C8-4397-B05F-AC60F4F1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magician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A magician has five coins in his pocket. Four of the coins are fair but the other is a biased coin and has two heads. He pulls a coin at random from his pocket and flips it five times. It comes up heads all five times. What is the probability that he selected a fair coin from his pocket?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+1⋅0.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6B49AC-EFFD-4379-BAAA-281E30BAA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13FF9-79EA-4B77-8392-0D324F01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30F7-54EE-4D2B-AC9D-E54A0141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70588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4428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55174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08256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58569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2266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77107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08777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52482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=0.1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10231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=0.1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88480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3811-202C-40AA-B5B2-2A0DF07D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Methods A and B are available for teaching a skill.  The failure rate is 20% for A and 10% for B. Method B is used only 30% of the time, and A is used the other 70%.  A worker was taught the skill by one of the methods but failed to learn it.  What is the probability that she was taught by method A?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0.2⋅0.7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0.2⋅0.7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+0.1+0.3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≈0.82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=0.1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33B25-1B20-44FB-AF91-AD2883FB4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840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D69F-76A5-4758-B1CC-32986813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50332-63DE-488B-BDC3-07638E05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40141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FB5BB3-7D12-44FA-9CFB-84D4E8B8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6AD54C-1714-4B43-A8EB-A70DCEC1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3434-D759-44B7-B39C-8804193C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ED84F-BB27-4AFF-A220-6E7A81C0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136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467651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33718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37281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7613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89850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63937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0073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2E49-11F6-4DC4-BA6F-AAA14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</p:spPr>
            <p:txBody>
              <a:bodyPr/>
              <a:lstStyle/>
              <a:p>
                <a:r>
                  <a:rPr lang="en-US" dirty="0"/>
                  <a:t>When a coin is flipped four times, what is the probability that … </a:t>
                </a:r>
              </a:p>
              <a:p>
                <a:r>
                  <a:rPr lang="en-US" b="1" dirty="0"/>
                  <a:t>… heads comes up exactly twice? </a:t>
                </a:r>
              </a:p>
              <a:p>
                <a:endParaRPr lang="en-US" sz="9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… heads comes up exactly twice given that heads comes up on the first flip?</a:t>
                </a:r>
              </a:p>
              <a:p>
                <a:pPr marL="0" indent="0" algn="ctr">
                  <a:buNone/>
                </a:pPr>
                <a:br>
                  <a:rPr lang="en-US" sz="10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3/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C7E8-B57F-4E59-8032-B72707E90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515600" cy="4691063"/>
              </a:xfrm>
              <a:blipFill>
                <a:blip r:embed="rId2"/>
                <a:stretch>
                  <a:fillRect l="-1043" t="-23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97C49-DB82-4E5D-B981-4C3196DB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1B41A-EE09-469A-A5D3-29034E07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98922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6BA9-DFAA-407A-B15B-52DD07D1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1736-2ACD-4CCC-B4F2-DF38EF74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3200" dirty="0"/>
                  <a:t>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from the same sample space S are independent if</a:t>
                </a:r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1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Note that this means that</a:t>
                </a:r>
              </a:p>
              <a:p>
                <a:pPr algn="just"/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sz="2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1736-2ACD-4CCC-B4F2-DF38EF74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4010" r="-13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C1E91-CCE3-4757-AF98-07946D81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3680D-D990-4DE5-8836-29FC0EC3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07543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6BA9-DFAA-407A-B15B-52DD07D1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1736-2ACD-4CCC-B4F2-DF38EF74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3200" dirty="0"/>
                  <a:t>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from the same sample space S are independent if</a:t>
                </a:r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100" dirty="0"/>
              </a:p>
              <a:p>
                <a:pPr algn="just"/>
                <a:r>
                  <a:rPr lang="en-US" sz="3200" dirty="0"/>
                  <a:t>Note that this means that</a:t>
                </a:r>
              </a:p>
              <a:p>
                <a:pPr algn="just"/>
                <a:endParaRPr lang="en-US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2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1736-2ACD-4CCC-B4F2-DF38EF74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4010" r="-13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C1E91-CCE3-4757-AF98-07946D81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3680D-D990-4DE5-8836-29FC0EC3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12018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6BA9-DFAA-407A-B15B-52DD07D1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1736-2ACD-4CCC-B4F2-DF38EF74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3200" dirty="0"/>
                  <a:t>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from the same sample space S are independent if</a:t>
                </a:r>
              </a:p>
              <a:p>
                <a:pPr marL="0" indent="0" algn="just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100" dirty="0"/>
              </a:p>
              <a:p>
                <a:pPr algn="just"/>
                <a:r>
                  <a:rPr lang="en-US" sz="3200" dirty="0"/>
                  <a:t>Note that this means that</a:t>
                </a:r>
              </a:p>
              <a:p>
                <a:pPr algn="just"/>
                <a:endParaRPr lang="en-US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2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901736-2ACD-4CCC-B4F2-DF38EF74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217" t="-4010" r="-13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C1E91-CCE3-4757-AF98-07946D81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3680D-D990-4DE5-8836-29FC0EC3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76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804575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88339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59719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7974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55852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02217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026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FB61-D56C-452E-A5B1-31FBF00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/>
              <a:lstStyle/>
              <a:p>
                <a:r>
                  <a:rPr lang="en-US" sz="3200" dirty="0"/>
                  <a:t>Two dice are rolled.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be the event that sum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3200" dirty="0"/>
                  <a:t> is rolled on the two dice and 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be the event that the first die is 1. Are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independent events?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6⋅6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ACD78-8F0B-406C-9451-60E8B2C3E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1333" t="-2752" r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2D0C3-91A7-4369-8BC2-1C622C3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B276-5082-4250-B1D1-4151BF60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90383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aren’t independent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36396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aren’t independent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91709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aren’t independent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829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9645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aren’t independent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22924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aren’t independent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36788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aren’t independent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36037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F95E-C17E-4856-B806-E306014B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A coin is flipped 6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heads and tails come up an equal number of times.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heads and tails come up once each during the first two flips of the coin.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algn="just"/>
                <a:endParaRPr lang="en-US" sz="1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6,3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aren’t independent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DB6673-E294-4393-884D-7E32A280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4"/>
                <a:ext cx="10515600" cy="4937125"/>
              </a:xfrm>
              <a:blipFill>
                <a:blip r:embed="rId2"/>
                <a:stretch>
                  <a:fillRect l="-1043" t="-2222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98863-BCD2-4623-AEFC-C3840FCA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0B9C-2FEA-43F0-A0DB-70FD8453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220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1−2⋅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independent!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80967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=1−2⋅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independent!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63195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=1−2⋅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independent!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33545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=1−2⋅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independent!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83134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=1−2⋅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independent!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4893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=1−2⋅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independent!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736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167604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CD8E-E1DE-474B-A2AE-7273DD13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Flipping a coin 2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 the event that when a coin is flipped three times, we don’t get all heads or all tails.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the event that when a coin is flipped three times, heads comes up at most once.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independent events?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=1−2⋅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are independent!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B9DD8-F98E-4DA9-ADAF-6CF563DA7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7800"/>
                <a:ext cx="10515600" cy="4908549"/>
              </a:xfrm>
              <a:blipFill>
                <a:blip r:embed="rId2"/>
                <a:stretch>
                  <a:fillRect l="-1043" t="-2236" r="-1507" b="-26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C5822-1194-4953-878A-D1C7ED52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D1FBD-EFF2-4ACF-882A-CF5EFECC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92923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3AF4-481B-479F-9B0B-D4A4F0BA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is a 50% chance of rain on Saturday and a 50%chance of rain on Sunday. If having rain on Saturday and having rain on Sunday are independent events, then what is the probability of having no rain over the weekend?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𝑆𝑎𝑡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𝑆𝑎𝑡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90E2C-AC95-4D51-96DB-EAAFDF24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C21E6-EB58-41F0-AA7C-8F44A85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22931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3AF4-481B-479F-9B0B-D4A4F0BA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is a 50% chance of rain on Saturday and a 50%chance of rain on Sunday. If having rain on Saturday and having rain on Sunday are independent events, then what is the probability of having no rain over the weekend?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𝑆𝑎𝑡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90E2C-AC95-4D51-96DB-EAAFDF24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C21E6-EB58-41F0-AA7C-8F44A85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14797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3AF4-481B-479F-9B0B-D4A4F0BA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is a 50% chance of rain on Saturday and a 50%chance of rain on Sunday. If having rain on Saturday and having rain on Sunday are independent events, then what is the probability of having no rain over the weekend?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90E2C-AC95-4D51-96DB-EAAFDF24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C21E6-EB58-41F0-AA7C-8F44A85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147242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3AF4-481B-479F-9B0B-D4A4F0BA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is a 50% chance of rain on Saturday and a 50%chance of rain on Sunday. If having rain on Saturday and having rain on Sunday are independent events, then what is the probability of having no rain over the weekend?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𝑆𝑎𝑡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EC910D-ECE6-4ED5-81C4-F52AB7710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90E2C-AC95-4D51-96DB-EAAFDF24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C21E6-EB58-41F0-AA7C-8F44A853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1810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BC21BF-1735-408D-8508-09D93425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Monty </a:t>
            </a:r>
            <a:r>
              <a:rPr lang="en-US" dirty="0"/>
              <a:t>hall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02ACA-C054-4A37-9EEF-D53B034CF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81249-B7A1-4214-B2F9-7840559A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7DF2F-9552-48BF-90A0-6EBF7871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07860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1A3D-8B05-46E0-AD60-1690F9A0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hall</a:t>
            </a:r>
            <a:endParaRPr lang="en-B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D3D411-BE36-467D-9251-1BC84D072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02" y="1387475"/>
            <a:ext cx="8334196" cy="481964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EA810-B4E6-4F8E-AB69-3C16E53B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FB9E8-EAEB-46A4-A279-463820D4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055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251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60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773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355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9CA-0C88-4C16-8D10-CC090D85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AE6D-9DFA-4F78-AE5A-8996E86C5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  <a:p>
            <a:r>
              <a:rPr lang="en-US" dirty="0"/>
              <a:t>The law of total probability</a:t>
            </a:r>
          </a:p>
          <a:p>
            <a:r>
              <a:rPr lang="en-US" dirty="0"/>
              <a:t>Bayes’ rule</a:t>
            </a:r>
          </a:p>
          <a:p>
            <a:r>
              <a:rPr lang="en-US" dirty="0"/>
              <a:t>(Python) Testing for a rare disease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AA4F6-5844-4AEA-8197-1019AFD4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55F4-AF5D-41EE-8A92-23E2E3F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001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038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443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0208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25636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200" dirty="0"/>
                  <a:t>There’re 2 red balls and 3 blue balls in a box. Two balls are selected one by one. </a:t>
                </a:r>
                <a:r>
                  <a:rPr lang="en-US" sz="3200" u="sng" dirty="0"/>
                  <a:t>The first ball is returned to the box before the second one is selected.</a:t>
                </a:r>
                <a:r>
                  <a:rPr lang="en-US" sz="3200" dirty="0"/>
                  <a:t> What is the probability that…</a:t>
                </a:r>
              </a:p>
              <a:p>
                <a:pPr algn="just"/>
                <a:r>
                  <a:rPr lang="en-US" sz="3200" b="1" dirty="0"/>
                  <a:t>… they’re both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2⋅2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300" dirty="0"/>
              </a:p>
              <a:p>
                <a:pPr algn="just"/>
                <a:r>
                  <a:rPr lang="en-US" sz="3200" b="1" dirty="0"/>
                  <a:t>… they’re of different colors?</a:t>
                </a:r>
                <a:endParaRPr lang="en-BE" sz="3200" b="1" dirty="0"/>
              </a:p>
              <a:p>
                <a:pPr marL="0" indent="0" algn="just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5⋅5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3309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8156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080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533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1340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864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44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1A3F-4126-4C21-A20F-45AB0A78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CD1FF-BF1D-48E7-8CDA-BB7865D1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  <a:p>
            <a:r>
              <a:rPr lang="en-US" dirty="0"/>
              <a:t>Independent events</a:t>
            </a:r>
          </a:p>
          <a:p>
            <a:r>
              <a:rPr lang="en-US" dirty="0"/>
              <a:t>(Maybe) modelling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666B9-55AD-4BCD-AABB-B61F62FA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B47CD-5FB4-4E52-838A-0494DB5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3069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417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200" dirty="0"/>
                  <a:t>There’re 2 red balls and 3 blue balls in a box. Three balls are selected one by one. </a:t>
                </a:r>
                <a:r>
                  <a:rPr lang="en-US" sz="3200" u="sng" dirty="0"/>
                  <a:t>Each ball is returned to the box before the next one is selected. </a:t>
                </a:r>
                <a:r>
                  <a:rPr lang="en-US" sz="3200" dirty="0"/>
                  <a:t>What is the probability that…</a:t>
                </a:r>
                <a:endParaRPr lang="en-US" sz="3200" u="sng" dirty="0"/>
              </a:p>
              <a:p>
                <a:pPr fontAlgn="base"/>
                <a:r>
                  <a:rPr lang="en-US" sz="3000" b="1" dirty="0"/>
                  <a:t>… all of them are red?</a:t>
                </a:r>
              </a:p>
              <a:p>
                <a:pPr marL="0" indent="0" fontAlgn="base">
                  <a:buNone/>
                </a:pPr>
                <a:endParaRPr lang="en-US" sz="1000" b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𝑅𝑅𝑅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2⋅2⋅2</m:t>
                          </m:r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900" b="1" dirty="0"/>
              </a:p>
              <a:p>
                <a:pPr fontAlgn="base"/>
                <a:r>
                  <a:rPr lang="en-US" sz="3000" b="1" dirty="0"/>
                  <a:t>… 2 of them are red and the other one is blue?</a:t>
                </a:r>
              </a:p>
              <a:p>
                <a:pPr fontAlgn="base"/>
                <a:endParaRPr lang="en-US" sz="12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3⋅2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125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5425"/>
                <a:ext cx="10515600" cy="4972049"/>
              </a:xfrm>
              <a:blipFill>
                <a:blip r:embed="rId2"/>
                <a:stretch>
                  <a:fillRect l="-1333" t="-2574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1312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sz="3200" dirty="0"/>
                  <a:t>There’re 2 red balls and 3 blue balls in a box. Four balls are selected one by one. </a:t>
                </a:r>
                <a:r>
                  <a:rPr lang="en-US" sz="3200" u="sng" dirty="0"/>
                  <a:t>Each ball is returned to the box before the next one is selected.</a:t>
                </a:r>
                <a:r>
                  <a:rPr lang="en-US" sz="3200" dirty="0"/>
                  <a:t> What is the probability that…</a:t>
                </a:r>
              </a:p>
              <a:p>
                <a:pPr fontAlgn="base"/>
                <a:r>
                  <a:rPr lang="en-US" sz="3000" b="1" dirty="0"/>
                  <a:t>… 1 ball is red and 3 balls are blue?</a:t>
                </a:r>
              </a:p>
              <a:p>
                <a:pPr fontAlgn="base"/>
                <a:endParaRPr lang="en-US" sz="1000" b="1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b="1" dirty="0"/>
              </a:p>
              <a:p>
                <a:pPr marL="0" indent="0" fontAlgn="base">
                  <a:buNone/>
                </a:pPr>
                <a:endParaRPr lang="en-US" sz="1050" b="1" dirty="0"/>
              </a:p>
              <a:p>
                <a:pPr fontAlgn="base"/>
                <a:r>
                  <a:rPr lang="en-US" sz="3000" b="1" dirty="0"/>
                  <a:t>… 2 balls are red and 2 balls are blue?</a:t>
                </a:r>
              </a:p>
              <a:p>
                <a:pPr fontAlgn="base"/>
                <a:endParaRPr lang="en-US" sz="9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  <a:blipFill>
                <a:blip r:embed="rId2"/>
                <a:stretch>
                  <a:fillRect l="-1333" t="-2503" r="-69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813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sz="3200" dirty="0"/>
                  <a:t>There’re 2 red balls and 3 blue balls in a box. Four balls are selected one by one. </a:t>
                </a:r>
                <a:r>
                  <a:rPr lang="en-US" sz="3200" u="sng" dirty="0"/>
                  <a:t>Each ball is returned to the box before the next one is selected.</a:t>
                </a:r>
                <a:r>
                  <a:rPr lang="en-US" sz="3200" dirty="0"/>
                  <a:t> What is the probability that…</a:t>
                </a:r>
              </a:p>
              <a:p>
                <a:pPr fontAlgn="base"/>
                <a:r>
                  <a:rPr lang="en-US" sz="3000" b="1" dirty="0"/>
                  <a:t>… 1 ball is red and 3 balls are blue?</a:t>
                </a:r>
              </a:p>
              <a:p>
                <a:pPr fontAlgn="base"/>
                <a:endParaRPr lang="en-US" sz="1000" b="1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b="1" dirty="0"/>
              </a:p>
              <a:p>
                <a:pPr marL="0" indent="0" fontAlgn="base">
                  <a:buNone/>
                </a:pPr>
                <a:endParaRPr lang="en-US" sz="1050" b="1" dirty="0"/>
              </a:p>
              <a:p>
                <a:pPr fontAlgn="base"/>
                <a:r>
                  <a:rPr lang="en-US" sz="3000" b="1" dirty="0"/>
                  <a:t>… 2 balls are red and 2 balls are blue?</a:t>
                </a:r>
              </a:p>
              <a:p>
                <a:pPr fontAlgn="base"/>
                <a:endParaRPr lang="en-US" sz="9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  <a:blipFill>
                <a:blip r:embed="rId2"/>
                <a:stretch>
                  <a:fillRect l="-1333" t="-2503" r="-69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480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sz="3200" dirty="0"/>
                  <a:t>There’re 2 red balls and 3 blue balls in a box. Four balls are selected one by one. </a:t>
                </a:r>
                <a:r>
                  <a:rPr lang="en-US" sz="3200" u="sng" dirty="0"/>
                  <a:t>Each ball is returned to the box before the next one is selected.</a:t>
                </a:r>
                <a:r>
                  <a:rPr lang="en-US" sz="3200" dirty="0"/>
                  <a:t> What is the probability that…</a:t>
                </a:r>
              </a:p>
              <a:p>
                <a:pPr fontAlgn="base"/>
                <a:r>
                  <a:rPr lang="en-US" sz="3000" b="1" dirty="0"/>
                  <a:t>… 1 ball is red and 3 balls are blue?</a:t>
                </a:r>
              </a:p>
              <a:p>
                <a:pPr fontAlgn="base"/>
                <a:endParaRPr lang="en-US" sz="1000" b="1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b="1" dirty="0"/>
              </a:p>
              <a:p>
                <a:pPr marL="0" indent="0" fontAlgn="base">
                  <a:buNone/>
                </a:pPr>
                <a:endParaRPr lang="en-US" sz="1050" b="1" dirty="0"/>
              </a:p>
              <a:p>
                <a:pPr fontAlgn="base"/>
                <a:r>
                  <a:rPr lang="en-US" sz="3000" b="1" dirty="0"/>
                  <a:t>… 2 balls are red and 2 balls are blue?</a:t>
                </a:r>
              </a:p>
              <a:p>
                <a:pPr fontAlgn="base"/>
                <a:endParaRPr lang="en-US" sz="9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  <a:blipFill>
                <a:blip r:embed="rId2"/>
                <a:stretch>
                  <a:fillRect l="-1333" t="-2503" r="-69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8659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sz="3200" dirty="0"/>
                  <a:t>There’re 2 red balls and 3 blue balls in a box. Four balls are selected one by one. </a:t>
                </a:r>
                <a:r>
                  <a:rPr lang="en-US" sz="3200" u="sng" dirty="0"/>
                  <a:t>Each ball is returned to the box before the next one is selected.</a:t>
                </a:r>
                <a:r>
                  <a:rPr lang="en-US" sz="3200" dirty="0"/>
                  <a:t> What is the probability that…</a:t>
                </a:r>
              </a:p>
              <a:p>
                <a:pPr fontAlgn="base"/>
                <a:r>
                  <a:rPr lang="en-US" sz="3000" b="1" dirty="0"/>
                  <a:t>… 1 ball is red and 3 balls are blue?</a:t>
                </a:r>
              </a:p>
              <a:p>
                <a:pPr fontAlgn="base"/>
                <a:endParaRPr lang="en-US" sz="1000" b="1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b="1" dirty="0"/>
              </a:p>
              <a:p>
                <a:pPr marL="0" indent="0" fontAlgn="base">
                  <a:buNone/>
                </a:pPr>
                <a:endParaRPr lang="en-US" sz="1050" b="1" dirty="0"/>
              </a:p>
              <a:p>
                <a:pPr fontAlgn="base"/>
                <a:r>
                  <a:rPr lang="en-US" sz="3000" b="1" dirty="0"/>
                  <a:t>… 2 balls are red and 2 balls are blue?</a:t>
                </a:r>
              </a:p>
              <a:p>
                <a:pPr fontAlgn="base"/>
                <a:endParaRPr lang="en-US" sz="9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  <a:blipFill>
                <a:blip r:embed="rId2"/>
                <a:stretch>
                  <a:fillRect l="-1333" t="-2503" r="-69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7737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sz="3200" dirty="0"/>
                  <a:t>There’re 2 red balls and 3 blue balls in a box. Four balls are selected one by one. </a:t>
                </a:r>
                <a:r>
                  <a:rPr lang="en-US" sz="3200" u="sng" dirty="0"/>
                  <a:t>Each ball is returned to the box before the next one is selected.</a:t>
                </a:r>
                <a:r>
                  <a:rPr lang="en-US" sz="3200" dirty="0"/>
                  <a:t> What is the probability that…</a:t>
                </a:r>
              </a:p>
              <a:p>
                <a:pPr fontAlgn="base"/>
                <a:r>
                  <a:rPr lang="en-US" sz="3000" b="1" dirty="0"/>
                  <a:t>… 1 ball is red and 3 balls are blue?</a:t>
                </a:r>
              </a:p>
              <a:p>
                <a:pPr fontAlgn="base"/>
                <a:endParaRPr lang="en-US" sz="1000" b="1" dirty="0"/>
              </a:p>
              <a:p>
                <a:pPr marL="0" indent="0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b="1" dirty="0"/>
              </a:p>
              <a:p>
                <a:pPr marL="0" indent="0" fontAlgn="base">
                  <a:buNone/>
                </a:pPr>
                <a:endParaRPr lang="en-US" sz="1050" b="1" dirty="0"/>
              </a:p>
              <a:p>
                <a:pPr fontAlgn="base"/>
                <a:r>
                  <a:rPr lang="en-US" sz="3000" b="1" dirty="0"/>
                  <a:t>… 2 balls are red and 2 balls are blue?</a:t>
                </a:r>
              </a:p>
              <a:p>
                <a:pPr fontAlgn="base"/>
                <a:endParaRPr lang="en-US" sz="9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4,2</m:t>
                              </m:r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  <a:p>
                <a:pPr marL="0" indent="0" fontAlgn="base">
                  <a:buNone/>
                </a:pPr>
                <a:endParaRPr lang="en-US" sz="3200" dirty="0"/>
              </a:p>
              <a:p>
                <a:endParaRPr lang="en-US" sz="3200" u="sng" dirty="0"/>
              </a:p>
              <a:p>
                <a:endParaRPr lang="en-US" sz="800" u="sn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8750"/>
                <a:ext cx="10515600" cy="5111749"/>
              </a:xfrm>
              <a:blipFill>
                <a:blip r:embed="rId2"/>
                <a:stretch>
                  <a:fillRect l="-1333" t="-2503" r="-69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1972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5F1EE7-EE16-461B-BA55-123AE42F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7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66CD44-B88D-4F5A-985C-072ACCF36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probability, the law of total probability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260A3-FF25-444E-ABAB-91C9870A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2D822-1337-47E2-90DF-1E9C3E50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731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1896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93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6B0AF-4F88-400B-A591-80597183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2F6AFA-88ED-41DA-9DBD-60605EDC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511EA-72F3-43A8-A59B-76C7A504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768EB-67B7-4F5E-9954-55F66D66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942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899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715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6310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3551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</p:spPr>
            <p:txBody>
              <a:bodyPr>
                <a:normAutofit/>
              </a:bodyPr>
              <a:lstStyle/>
              <a:p>
                <a:pPr algn="just" fontAlgn="base"/>
                <a:r>
                  <a:rPr lang="en-US" sz="3400" dirty="0"/>
                  <a:t>A coin is flipped three times. What is the probability of getting three heads given that the first flip came up heads?</a:t>
                </a:r>
                <a:endParaRPr lang="en-US" sz="3400" b="0" i="1" dirty="0">
                  <a:latin typeface="Cambria Math" panose="02040503050406030204" pitchFamily="18" charset="0"/>
                </a:endParaRPr>
              </a:p>
              <a:p>
                <a:pPr algn="just" fontAlgn="base"/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just" fontAlgn="base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3200" dirty="0"/>
              </a:p>
              <a:p>
                <a:pPr algn="just"/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9225"/>
                <a:ext cx="10515600" cy="4757738"/>
              </a:xfrm>
              <a:blipFill>
                <a:blip r:embed="rId2"/>
                <a:stretch>
                  <a:fillRect l="-1449" t="-2949" r="-156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1658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2420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6800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2674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1464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8805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A single ball is selected at random. </a:t>
                </a:r>
              </a:p>
              <a:p>
                <a:r>
                  <a:rPr lang="en-US" sz="3200" b="1" dirty="0"/>
                  <a:t>What is the probability that it’s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2+3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5052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5540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070A8-9FAC-4085-B8FD-7081653A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</p:spPr>
            <p:txBody>
              <a:bodyPr/>
              <a:lstStyle/>
              <a:p>
                <a:pPr algn="just"/>
                <a:r>
                  <a:rPr lang="en-US" sz="3200" dirty="0"/>
                  <a:t>A coin is flipped three times. What is the probability of getting three heads given that the first two flips resulted in two heads?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EC182A-965B-47E6-857C-F8ABCD806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3050"/>
                <a:ext cx="10515600" cy="4633913"/>
              </a:xfrm>
              <a:blipFill>
                <a:blip r:embed="rId2"/>
                <a:stretch>
                  <a:fillRect l="-1333" t="-2763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2D2BD-9154-4C33-82A6-C9689F81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8DB2-0B6A-41B7-AF3C-E3CA8251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9083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1609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3333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7587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4553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0672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4178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B26F-7ADB-47BB-A28C-7B45EA7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</p:spPr>
            <p:txBody>
              <a:bodyPr/>
              <a:lstStyle/>
              <a:p>
                <a:r>
                  <a:rPr lang="en-US" sz="3400" dirty="0"/>
                  <a:t>A coin is flipped 4 times. What is the probability that heads occurs twice given that the first flip is tails?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∗∗∗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∗∗∗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15B63-ACA4-4BF8-895F-89FBFEBE3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3525"/>
                <a:ext cx="10515600" cy="4643438"/>
              </a:xfrm>
              <a:blipFill>
                <a:blip r:embed="rId2"/>
                <a:stretch>
                  <a:fillRect l="-1449" t="-315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0F865-F54D-4B5E-9DF5-9EAFDD70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35547-6810-481A-8985-535C3FB9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9026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1F76-4FDA-4C1E-8CCF-F5D876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law of total probability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85239-F429-4F83-A925-86007A364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9205C-AB73-4FDC-A51F-547C0329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CF994-DF35-4856-AA67-A2D7476B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310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A single ball is selected at random. </a:t>
                </a:r>
              </a:p>
              <a:p>
                <a:r>
                  <a:rPr lang="en-US" sz="3200" b="1" dirty="0"/>
                  <a:t>What is the probability that it’s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2+3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619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>
                    <a:solidFill>
                      <a:schemeClr val="bg1"/>
                    </a:solidFill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3686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353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1461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0449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679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2348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0.07+0.079=0.149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3349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41B0F-95EE-4F43-9D9B-59006486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</p:spPr>
            <p:txBody>
              <a:bodyPr/>
              <a:lstStyle/>
              <a:p>
                <a:pPr algn="just"/>
                <a:r>
                  <a:rPr lang="en-US" dirty="0"/>
                  <a:t>1  in  50  potential buyers sees a magazine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, 1 in 5 sees a TV 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and 1 in 100 sees both.  One in 3 purchases the product after seeing the ad, 1 in 10 without seeing it.  What is the probability that a randomly selected potential customer will purchase the product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)? </a:t>
                </a:r>
              </a:p>
              <a:p>
                <a:pPr marL="0" indent="0" algn="just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⋅0.21+0.1⋅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1−0.21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=0.07+0.079=0.149</m:t>
                      </m:r>
                    </m:oMath>
                  </m:oMathPara>
                </a14:m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=0.02+0.2−0.01=0.21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6220E91-3DFE-42C5-B6E3-6F95734CB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2074"/>
                <a:ext cx="10515600" cy="5178426"/>
              </a:xfrm>
              <a:blipFill>
                <a:blip r:embed="rId2"/>
                <a:stretch>
                  <a:fillRect l="-1043" t="-2000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CFAAF-0FD6-464D-BA86-1CEB77B8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D2CE7-6BB3-4D53-8D61-DC4B0818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0652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EA7153B-BACA-48A1-B61F-6A3B8531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D99FDA-BE1A-4433-823B-761366ED3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4B54C-B16A-4447-B56A-87BBB663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39DDF-AAF2-4B8A-AC45-A8C2F413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8769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for disease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Imagine that a rare disease affects 1% of the population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A 90% - accurate test has been developed to detect the disease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You test positive. How much should you be worried?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990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A single ball is selected at random. </a:t>
                </a:r>
              </a:p>
              <a:p>
                <a:r>
                  <a:rPr lang="en-US" sz="3200" b="1" dirty="0"/>
                  <a:t>What is the probability that it’s red?</a:t>
                </a:r>
                <a:r>
                  <a:rPr lang="ru-RU" sz="3200" b="1" dirty="0"/>
                  <a:t> </a:t>
                </a:r>
                <a:endParaRPr lang="en-US" sz="3200" b="1" dirty="0"/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2+3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8502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for disease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Imagine that a rare disease affects 1% of the population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A 90% - accurate test has been developed to detect the disease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You test positive. How much should you be worried?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8501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for disease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Imagine that a rare disease affects 1% of the population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A 90% - accurate test has been developed to detect the disease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=0.9, 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You test positive. How much should you be worried?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434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for disease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Imagine that a rare disease affects 1% of the population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A 90% - accurate test has been developed to detect the disease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>
                    <a:solidFill>
                      <a:schemeClr val="bg1"/>
                    </a:solidFill>
                  </a:rPr>
                  <a:t>You test positive. How much should you be worried?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602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for disease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Imagine that a rare disease affects 1% of the population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A 90% - accurate test has been developed to detect the disease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You test positive. How much should you be worried?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2804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for disease 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Imagine that a rare disease affects 1% of the population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A 90% - accurate test has been developed to detect the disease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3200" dirty="0"/>
              </a:p>
              <a:p>
                <a:pPr>
                  <a:lnSpc>
                    <a:spcPct val="150000"/>
                  </a:lnSpc>
                </a:pPr>
                <a:r>
                  <a:rPr lang="en-US" sz="3200" dirty="0"/>
                  <a:t>You test positive. How much should you be worried?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0386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reliable the test is?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75</a:t>
            </a:fld>
            <a:endParaRPr lang="en-BE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01CF721-76DC-4625-A908-1C5BF3C6DB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91582"/>
          <a:ext cx="10515600" cy="3685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186351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83972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31772952"/>
                    </a:ext>
                  </a:extLst>
                </a:gridCol>
              </a:tblGrid>
              <a:tr h="10170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REALITY / TEST RESULTS</a:t>
                      </a:r>
                      <a:endParaRPr lang="en-BE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POSITIVE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NEGATIVE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7016270"/>
                  </a:ext>
                </a:extLst>
              </a:tr>
              <a:tr h="14077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HEALTHY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FALSE POSITIVES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algn="ctr"/>
                      <a:r>
                        <a:rPr lang="en-US" sz="2000" dirty="0"/>
                        <a:t>10% of 99% healthy people</a:t>
                      </a:r>
                    </a:p>
                    <a:p>
                      <a:pPr algn="ctr"/>
                      <a:r>
                        <a:rPr lang="en-US" sz="2000" dirty="0"/>
                        <a:t>= 9.9%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NEGATIVES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90% of 99% healthy people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 89.1%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091237"/>
                  </a:ext>
                </a:extLst>
              </a:tr>
              <a:tr h="126055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ILL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90% of 1% ill people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 0.9%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FALSE NEGATIVES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10% of 1% ill people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 0.1%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00505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3C3382A-3AA9-46DD-A4CD-CA6B69023FD2}"/>
              </a:ext>
            </a:extLst>
          </p:cNvPr>
          <p:cNvGrpSpPr/>
          <p:nvPr/>
        </p:nvGrpSpPr>
        <p:grpSpPr>
          <a:xfrm>
            <a:off x="4672012" y="4429125"/>
            <a:ext cx="2847975" cy="1644289"/>
            <a:chOff x="4672012" y="4429125"/>
            <a:chExt cx="2847975" cy="16442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E2F25A-A673-4BD5-8B64-59427AFF7D84}"/>
                </a:ext>
              </a:extLst>
            </p:cNvPr>
            <p:cNvSpPr/>
            <p:nvPr/>
          </p:nvSpPr>
          <p:spPr>
            <a:xfrm>
              <a:off x="4672012" y="4429125"/>
              <a:ext cx="2847975" cy="31872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2597A7-33FF-4A9C-AC01-77A12F5ACDDA}"/>
                </a:ext>
              </a:extLst>
            </p:cNvPr>
            <p:cNvSpPr/>
            <p:nvPr/>
          </p:nvSpPr>
          <p:spPr>
            <a:xfrm>
              <a:off x="4672012" y="5754688"/>
              <a:ext cx="2847975" cy="31872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2EDDEA-832B-423E-8B74-7C98F606A10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38600" y="4588488"/>
            <a:ext cx="633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EA30BB-19AA-43C5-8DBD-E802DD42049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38600" y="5914051"/>
            <a:ext cx="633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1AF415-4768-435C-9EB5-5AFEC9274254}"/>
              </a:ext>
            </a:extLst>
          </p:cNvPr>
          <p:cNvSpPr/>
          <p:nvPr/>
        </p:nvSpPr>
        <p:spPr>
          <a:xfrm>
            <a:off x="4467225" y="2647950"/>
            <a:ext cx="3181350" cy="3685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4A091-7DDC-4AD5-8C77-C32D3A7FCB6D}"/>
                  </a:ext>
                </a:extLst>
              </p:cNvPr>
              <p:cNvSpPr txBox="1"/>
              <p:nvPr/>
            </p:nvSpPr>
            <p:spPr>
              <a:xfrm>
                <a:off x="2850356" y="4388433"/>
                <a:ext cx="1257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𝟗𝟐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BE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4A091-7DDC-4AD5-8C77-C32D3A7F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356" y="4388433"/>
                <a:ext cx="12573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EF44B-FDA8-4404-A256-A5571689DA68}"/>
                  </a:ext>
                </a:extLst>
              </p:cNvPr>
              <p:cNvSpPr txBox="1"/>
              <p:nvPr/>
            </p:nvSpPr>
            <p:spPr>
              <a:xfrm>
                <a:off x="2850356" y="5713996"/>
                <a:ext cx="1257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BE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EF44B-FDA8-4404-A256-A5571689D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356" y="5713996"/>
                <a:ext cx="12573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6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7407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279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35251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732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6801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281042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7915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0.009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0.108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≈0.083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0940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BAD-2C58-4D40-A3B1-BF3D03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but</a:t>
            </a:r>
            <a:br>
              <a:rPr lang="en-US" dirty="0"/>
            </a:br>
            <a:r>
              <a:rPr lang="en-US" dirty="0"/>
              <a:t>in terms of probability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|+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𝟎𝟎𝟗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𝟏𝟎𝟖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𝟎𝟖𝟑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and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=0.9⋅0.01+0.1⋅0.99=0.108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8409B-7FFF-4137-A1E4-72B9944D0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3549"/>
                <a:ext cx="10515600" cy="47339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BAC98-85A7-492F-BE9E-09490AEB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7501C-4098-4654-B69C-C5E66FF1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56722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82194-E74A-42D2-8230-531B6095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reliable the test is?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69633C-57F8-4CDC-94D0-8DA44FC4D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4950"/>
                <a:ext cx="10515600" cy="46720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8808B-3E4F-41B6-82D2-DBC70287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60679-83DB-4792-A17C-CFA4B94D3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84</a:t>
            </a:fld>
            <a:endParaRPr lang="en-BE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01CF721-76DC-4625-A908-1C5BF3C6DB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91582"/>
          <a:ext cx="10515600" cy="3685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186351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83972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31772952"/>
                    </a:ext>
                  </a:extLst>
                </a:gridCol>
              </a:tblGrid>
              <a:tr h="10170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REALITY / TEST RESULTS</a:t>
                      </a:r>
                      <a:endParaRPr lang="en-BE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POSITIVE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NEGATIVE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7016270"/>
                  </a:ext>
                </a:extLst>
              </a:tr>
              <a:tr h="14077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HEALTHY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FALSE POSITIVES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algn="ctr"/>
                      <a:r>
                        <a:rPr lang="en-US" sz="2000" dirty="0"/>
                        <a:t>10% of 99% healthy people</a:t>
                      </a:r>
                    </a:p>
                    <a:p>
                      <a:pPr algn="ctr"/>
                      <a:r>
                        <a:rPr lang="en-US" sz="2000" dirty="0"/>
                        <a:t>= 9.9%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NEGATIVES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90% of 99% healthy people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 89.1%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9091237"/>
                  </a:ext>
                </a:extLst>
              </a:tr>
              <a:tr h="126055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ILL</a:t>
                      </a:r>
                      <a:endParaRPr lang="en-BE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TRUE POSITIVES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90% of 1% ill people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 0.9%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FALSE NEGATIVES</a:t>
                      </a:r>
                    </a:p>
                    <a:p>
                      <a:pPr algn="ctr"/>
                      <a:endParaRPr lang="en-US" sz="7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10% of 1% ill people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= 0.1% of the population</a:t>
                      </a:r>
                      <a:endParaRPr lang="en-BE" sz="20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005058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3C3382A-3AA9-46DD-A4CD-CA6B69023FD2}"/>
              </a:ext>
            </a:extLst>
          </p:cNvPr>
          <p:cNvGrpSpPr/>
          <p:nvPr/>
        </p:nvGrpSpPr>
        <p:grpSpPr>
          <a:xfrm>
            <a:off x="4672012" y="4429125"/>
            <a:ext cx="2847975" cy="1644289"/>
            <a:chOff x="4672012" y="4429125"/>
            <a:chExt cx="2847975" cy="16442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E2F25A-A673-4BD5-8B64-59427AFF7D84}"/>
                </a:ext>
              </a:extLst>
            </p:cNvPr>
            <p:cNvSpPr/>
            <p:nvPr/>
          </p:nvSpPr>
          <p:spPr>
            <a:xfrm>
              <a:off x="4672012" y="4429125"/>
              <a:ext cx="2847975" cy="31872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2597A7-33FF-4A9C-AC01-77A12F5ACDDA}"/>
                </a:ext>
              </a:extLst>
            </p:cNvPr>
            <p:cNvSpPr/>
            <p:nvPr/>
          </p:nvSpPr>
          <p:spPr>
            <a:xfrm>
              <a:off x="4672012" y="5754688"/>
              <a:ext cx="2847975" cy="31872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2EDDEA-832B-423E-8B74-7C98F606A10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38600" y="4588488"/>
            <a:ext cx="633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EA30BB-19AA-43C5-8DBD-E802DD42049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38600" y="5914051"/>
            <a:ext cx="633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F1AF415-4768-435C-9EB5-5AFEC9274254}"/>
              </a:ext>
            </a:extLst>
          </p:cNvPr>
          <p:cNvSpPr/>
          <p:nvPr/>
        </p:nvSpPr>
        <p:spPr>
          <a:xfrm>
            <a:off x="4467225" y="2647950"/>
            <a:ext cx="3181350" cy="3685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4A091-7DDC-4AD5-8C77-C32D3A7FCB6D}"/>
                  </a:ext>
                </a:extLst>
              </p:cNvPr>
              <p:cNvSpPr txBox="1"/>
              <p:nvPr/>
            </p:nvSpPr>
            <p:spPr>
              <a:xfrm>
                <a:off x="2850356" y="4388433"/>
                <a:ext cx="1257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𝟗𝟐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BE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34A091-7DDC-4AD5-8C77-C32D3A7F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356" y="4388433"/>
                <a:ext cx="12573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EF44B-FDA8-4404-A256-A5571689DA68}"/>
                  </a:ext>
                </a:extLst>
              </p:cNvPr>
              <p:cNvSpPr txBox="1"/>
              <p:nvPr/>
            </p:nvSpPr>
            <p:spPr>
              <a:xfrm>
                <a:off x="2850356" y="5713996"/>
                <a:ext cx="1257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BE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EF44B-FDA8-4404-A256-A5571689D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356" y="5713996"/>
                <a:ext cx="125730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6475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191B-576E-4CC9-AF64-6045D0CF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9C60C-3B5D-42A0-BEA1-C3255384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FBA5E-0632-49F9-A58A-90F10908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85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5BE99C-8C0D-4226-BE7C-D26172D11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BE" sz="32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95BE99C-8C0D-4226-BE7C-D26172D11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458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E2AB-33C2-4920-A82B-5D003C0F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two bowls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There are two bowls: bowl A contains 2 blue and 3 red balls, and bowl B contains 1 blue and 4 red balls. A blue ball was randomly picked from one of the bowls. What’s the probability that it was bowl A?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+0.2⋅0.5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  <a:blipFill>
                <a:blip r:embed="rId2"/>
                <a:stretch>
                  <a:fillRect l="-1043" t="-203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D25A-A7BF-4C37-B1F3-132D6729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D4E86-D353-4BD7-8EBE-B525E357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34215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E2AB-33C2-4920-A82B-5D003C0F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two bowls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There are two bowls: bowl A contains 2 blue and 3 red balls, and bowl B contains 1 blue and 4 red balls. A blue ball was randomly picked from one of the bowls. What’s the probability that it was bowl A?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+0.2⋅0.5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  <a:blipFill>
                <a:blip r:embed="rId2"/>
                <a:stretch>
                  <a:fillRect l="-1043" t="-203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D25A-A7BF-4C37-B1F3-132D6729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D4E86-D353-4BD7-8EBE-B525E357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5365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E2AB-33C2-4920-A82B-5D003C0F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two bowls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There are two bowls: bowl A contains 2 blue and 3 red balls, and bowl B contains 1 blue and 4 red balls. A blue ball was randomly picked from one of the bowls. What’s the probability that it was bowl A?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+0.2⋅0.5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  <a:blipFill>
                <a:blip r:embed="rId2"/>
                <a:stretch>
                  <a:fillRect l="-1043" t="-203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D25A-A7BF-4C37-B1F3-132D6729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D4E86-D353-4BD7-8EBE-B525E357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39793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E2AB-33C2-4920-A82B-5D003C0F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two bowls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There are two bowls: bowl A contains 2 blue and 3 red balls, and bowl B contains 1 blue and 4 red balls. A blue ball was randomly picked from one of the bowls. What’s the probability that it was bowl A?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0.4⋅0.5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+0.2⋅0.5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  <a:blipFill>
                <a:blip r:embed="rId2"/>
                <a:stretch>
                  <a:fillRect l="-1043" t="-203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D25A-A7BF-4C37-B1F3-132D6729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D4E86-D353-4BD7-8EBE-B525E357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728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D29BFA-BE9A-4B79-A91E-2999ED50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a bowl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There’re 2 red balls and 3 blue balls in a box. Two balls are selected at random. What is the probability that…</a:t>
                </a:r>
              </a:p>
              <a:p>
                <a:r>
                  <a:rPr lang="en-US" b="1" dirty="0"/>
                  <a:t>… they’re both red?</a:t>
                </a:r>
                <a:r>
                  <a:rPr lang="ru-RU" b="1" dirty="0"/>
                  <a:t> </a:t>
                </a:r>
                <a:br>
                  <a:rPr lang="en-US" dirty="0"/>
                </a:br>
                <a:r>
                  <a:rPr lang="en-US" i="1" dirty="0"/>
                  <a:t>You can consider it both ordered or unordered</a:t>
                </a:r>
              </a:p>
              <a:p>
                <a:br>
                  <a:rPr lang="en-US" sz="800" i="1" dirty="0"/>
                </a:br>
                <a:endParaRPr lang="en-US" sz="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2, 2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dirty="0"/>
              </a:p>
              <a:p>
                <a:r>
                  <a:rPr lang="en-US" b="1" dirty="0"/>
                  <a:t>… they’re of different colors?</a:t>
                </a:r>
                <a:endParaRPr lang="en-BE" b="1" dirty="0"/>
              </a:p>
              <a:p>
                <a:pPr marL="0" indent="0" algn="ctr">
                  <a:buNone/>
                </a:pP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⋅2⋅3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5⋅4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3,1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5, 2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4EAA4DF-2072-4477-9C4B-948B77063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19"/>
                <a:ext cx="10515600" cy="5044281"/>
              </a:xfrm>
              <a:blipFill>
                <a:blip r:embed="rId2"/>
                <a:stretch>
                  <a:fillRect l="-1333" t="-253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0CE72-C3FD-4E48-89F0-28CE00C6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7672-DA86-47F0-BB3D-4CEEFE7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90567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E2AB-33C2-4920-A82B-5D003C0F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in two bowls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There are two bowls: bowl A contains 2 blue and 3 red balls, and bowl B contains 1 blue and 4 red balls. A blue ball was randomly picked from one of the bowls. What’s the probability that it was bowl A?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𝑏𝑙𝑢𝑒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0.4⋅0.5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0.4⋅0.5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+0.2⋅0.5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2A97A-D5BA-40BD-A8C6-AE64D8B7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5"/>
                <a:ext cx="10515600" cy="5083175"/>
              </a:xfrm>
              <a:blipFill>
                <a:blip r:embed="rId2"/>
                <a:stretch>
                  <a:fillRect l="-1043" t="-2038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D25A-A7BF-4C37-B1F3-132D6729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D4E86-D353-4BD7-8EBE-B525E357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55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77267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88099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30560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0321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888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pPr algn="just"/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33425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9200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83072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B531-B8AC-47BC-B8EC-0F3CA98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pc="-100" dirty="0"/>
                  <a:t>A box contains 3 coins with a head on each side, 4 coins with a tail on each side, and 2 fair coins. One of these nine coins is selected at random and tossed once. Suppose that the toss does result in a head. What is the probability that the coin used for tossing was fair?</a:t>
                </a:r>
              </a:p>
              <a:p>
                <a:endParaRPr lang="en-US" sz="300" spc="-1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H is selected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coin with 2 T is selected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 fair coin is selected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3+4+2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B23742-8881-4DD1-A5B9-C26DC3A4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168900"/>
              </a:xfrm>
              <a:blipFill>
                <a:blip r:embed="rId2"/>
                <a:stretch>
                  <a:fillRect l="-1043" t="-2594" r="-11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FC4CB-A055-4C39-B356-1E78870C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A509B-3655-40F0-A7F8-243C2AA4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206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11053</TotalTime>
  <Words>12242</Words>
  <Application>Microsoft Office PowerPoint</Application>
  <PresentationFormat>Widescreen</PresentationFormat>
  <Paragraphs>1430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1" baseType="lpstr">
      <vt:lpstr>Arial</vt:lpstr>
      <vt:lpstr>Calibri</vt:lpstr>
      <vt:lpstr>Cambria Math</vt:lpstr>
      <vt:lpstr>Gill Sans Nova</vt:lpstr>
      <vt:lpstr>Office Theme</vt:lpstr>
      <vt:lpstr>ELEMENTARY COMBINATORICS &amp; PROBABILITY</vt:lpstr>
      <vt:lpstr>Last time</vt:lpstr>
      <vt:lpstr>TODAY</vt:lpstr>
      <vt:lpstr>Warm-up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Balls in a bowl</vt:lpstr>
      <vt:lpstr>Problem set 7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The law of total probability</vt:lpstr>
      <vt:lpstr>marketing</vt:lpstr>
      <vt:lpstr>marketing</vt:lpstr>
      <vt:lpstr>marketing</vt:lpstr>
      <vt:lpstr>marketing</vt:lpstr>
      <vt:lpstr>marketing</vt:lpstr>
      <vt:lpstr>marketing</vt:lpstr>
      <vt:lpstr>marketing</vt:lpstr>
      <vt:lpstr>marketing</vt:lpstr>
      <vt:lpstr>Bayes’ rule</vt:lpstr>
      <vt:lpstr>A test for disease </vt:lpstr>
      <vt:lpstr>A test for disease </vt:lpstr>
      <vt:lpstr>A test for disease </vt:lpstr>
      <vt:lpstr>A test for disease </vt:lpstr>
      <vt:lpstr>A test for disease </vt:lpstr>
      <vt:lpstr>A test for disease </vt:lpstr>
      <vt:lpstr>How reliable the test is?</vt:lpstr>
      <vt:lpstr>Same thing, but in terms of probability</vt:lpstr>
      <vt:lpstr>Same thing, but in terms of probability</vt:lpstr>
      <vt:lpstr>Same thing, but in terms of probability</vt:lpstr>
      <vt:lpstr>Same thing, but in terms of probability</vt:lpstr>
      <vt:lpstr>Same thing, but in terms of probability</vt:lpstr>
      <vt:lpstr>Same thing, but in terms of probability</vt:lpstr>
      <vt:lpstr>Same thing, but in terms of probability</vt:lpstr>
      <vt:lpstr>Same thing, but in terms of probability</vt:lpstr>
      <vt:lpstr>How reliable the test is?</vt:lpstr>
      <vt:lpstr>Bayes’ rule</vt:lpstr>
      <vt:lpstr>Balls in two bowls</vt:lpstr>
      <vt:lpstr>Balls in two bowls</vt:lpstr>
      <vt:lpstr>Balls in two bowls</vt:lpstr>
      <vt:lpstr>Balls in two bowls</vt:lpstr>
      <vt:lpstr>Balls in two bowls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coins</vt:lpstr>
      <vt:lpstr>exam</vt:lpstr>
      <vt:lpstr>exam</vt:lpstr>
      <vt:lpstr>exam</vt:lpstr>
      <vt:lpstr>exam</vt:lpstr>
      <vt:lpstr>A magician</vt:lpstr>
      <vt:lpstr>A magician</vt:lpstr>
      <vt:lpstr>A magician</vt:lpstr>
      <vt:lpstr>A magician</vt:lpstr>
      <vt:lpstr>A magician</vt:lpstr>
      <vt:lpstr>teaching</vt:lpstr>
      <vt:lpstr>teaching</vt:lpstr>
      <vt:lpstr>teaching</vt:lpstr>
      <vt:lpstr>teaching</vt:lpstr>
      <vt:lpstr>teaching</vt:lpstr>
      <vt:lpstr>teaching</vt:lpstr>
      <vt:lpstr>teaching</vt:lpstr>
      <vt:lpstr>teaching</vt:lpstr>
      <vt:lpstr>teaching</vt:lpstr>
      <vt:lpstr>teaching</vt:lpstr>
      <vt:lpstr>Independent events</vt:lpstr>
      <vt:lpstr>coins</vt:lpstr>
      <vt:lpstr>coins</vt:lpstr>
      <vt:lpstr>coins</vt:lpstr>
      <vt:lpstr>coins</vt:lpstr>
      <vt:lpstr>coins</vt:lpstr>
      <vt:lpstr>coins</vt:lpstr>
      <vt:lpstr>coins</vt:lpstr>
      <vt:lpstr>Independent events</vt:lpstr>
      <vt:lpstr>Independent events</vt:lpstr>
      <vt:lpstr>Independent events</vt:lpstr>
      <vt:lpstr>Rolling dice</vt:lpstr>
      <vt:lpstr>Rolling dice</vt:lpstr>
      <vt:lpstr>Rolling dice</vt:lpstr>
      <vt:lpstr>Rolling dice</vt:lpstr>
      <vt:lpstr>Rolling dice</vt:lpstr>
      <vt:lpstr>Rolling dice</vt:lpstr>
      <vt:lpstr>Rolling dice</vt:lpstr>
      <vt:lpstr>Flipping a coin</vt:lpstr>
      <vt:lpstr>Flipping a coin</vt:lpstr>
      <vt:lpstr>Flipping a coin</vt:lpstr>
      <vt:lpstr>Flipping a coin</vt:lpstr>
      <vt:lpstr>Flipping a coin</vt:lpstr>
      <vt:lpstr>Flipping a coin</vt:lpstr>
      <vt:lpstr>Flipping a coin</vt:lpstr>
      <vt:lpstr>Flipping a coin 2</vt:lpstr>
      <vt:lpstr>Flipping a coin 2</vt:lpstr>
      <vt:lpstr>Flipping a coin 2</vt:lpstr>
      <vt:lpstr>Flipping a coin 2</vt:lpstr>
      <vt:lpstr>Flipping a coin 2</vt:lpstr>
      <vt:lpstr>Flipping a coin 2</vt:lpstr>
      <vt:lpstr>Flipping a coin 2</vt:lpstr>
      <vt:lpstr>Weather forecast</vt:lpstr>
      <vt:lpstr>Weather forecast</vt:lpstr>
      <vt:lpstr>Weather forecast</vt:lpstr>
      <vt:lpstr>Weather forecast</vt:lpstr>
      <vt:lpstr>Monty hall</vt:lpstr>
      <vt:lpstr>Monty hall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COMBINATORICS &amp; PROBABILITY</dc:title>
  <dc:creator>Evgenia Korneva</dc:creator>
  <cp:lastModifiedBy>Evgenia Korneva</cp:lastModifiedBy>
  <cp:revision>6</cp:revision>
  <dcterms:created xsi:type="dcterms:W3CDTF">2021-03-12T15:09:59Z</dcterms:created>
  <dcterms:modified xsi:type="dcterms:W3CDTF">2021-03-26T16:28:27Z</dcterms:modified>
</cp:coreProperties>
</file>